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customXml/itemProps4.xml" ContentType="application/vnd.openxmlformats-officedocument.customXml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1" r:id="rId2"/>
    <p:sldId id="273" r:id="rId3"/>
    <p:sldId id="270" r:id="rId4"/>
    <p:sldId id="274" r:id="rId5"/>
    <p:sldId id="266" r:id="rId6"/>
    <p:sldId id="267" r:id="rId7"/>
  </p:sldIdLst>
  <p:sldSz cx="9906000" cy="6858000" type="A4"/>
  <p:notesSz cx="6797675" cy="9926638"/>
  <p:defaultTextStyle>
    <a:defPPr>
      <a:defRPr lang="da-DK"/>
    </a:defPPr>
    <a:lvl1pPr algn="l" defTabSz="478819" rtl="0" fontAlgn="base">
      <a:spcBef>
        <a:spcPct val="0"/>
      </a:spcBef>
      <a:spcAft>
        <a:spcPct val="0"/>
      </a:spcAft>
      <a:defRPr kern="1200">
        <a:solidFill>
          <a:schemeClr val="tx1"/>
        </a:solidFill>
        <a:latin typeface="Arial" charset="0"/>
        <a:ea typeface="+mn-ea"/>
        <a:cs typeface="Arial" charset="0"/>
      </a:defRPr>
    </a:lvl1pPr>
    <a:lvl2pPr marL="478819" algn="l" defTabSz="478819" rtl="0" fontAlgn="base">
      <a:spcBef>
        <a:spcPct val="0"/>
      </a:spcBef>
      <a:spcAft>
        <a:spcPct val="0"/>
      </a:spcAft>
      <a:defRPr kern="1200">
        <a:solidFill>
          <a:schemeClr val="tx1"/>
        </a:solidFill>
        <a:latin typeface="Arial" charset="0"/>
        <a:ea typeface="+mn-ea"/>
        <a:cs typeface="Arial" charset="0"/>
      </a:defRPr>
    </a:lvl2pPr>
    <a:lvl3pPr marL="957637" algn="l" defTabSz="478819" rtl="0" fontAlgn="base">
      <a:spcBef>
        <a:spcPct val="0"/>
      </a:spcBef>
      <a:spcAft>
        <a:spcPct val="0"/>
      </a:spcAft>
      <a:defRPr kern="1200">
        <a:solidFill>
          <a:schemeClr val="tx1"/>
        </a:solidFill>
        <a:latin typeface="Arial" charset="0"/>
        <a:ea typeface="+mn-ea"/>
        <a:cs typeface="Arial" charset="0"/>
      </a:defRPr>
    </a:lvl3pPr>
    <a:lvl4pPr marL="1436456" algn="l" defTabSz="478819" rtl="0" fontAlgn="base">
      <a:spcBef>
        <a:spcPct val="0"/>
      </a:spcBef>
      <a:spcAft>
        <a:spcPct val="0"/>
      </a:spcAft>
      <a:defRPr kern="1200">
        <a:solidFill>
          <a:schemeClr val="tx1"/>
        </a:solidFill>
        <a:latin typeface="Arial" charset="0"/>
        <a:ea typeface="+mn-ea"/>
        <a:cs typeface="Arial" charset="0"/>
      </a:defRPr>
    </a:lvl4pPr>
    <a:lvl5pPr marL="1915274" algn="l" defTabSz="478819" rtl="0" fontAlgn="base">
      <a:spcBef>
        <a:spcPct val="0"/>
      </a:spcBef>
      <a:spcAft>
        <a:spcPct val="0"/>
      </a:spcAft>
      <a:defRPr kern="1200">
        <a:solidFill>
          <a:schemeClr val="tx1"/>
        </a:solidFill>
        <a:latin typeface="Arial" charset="0"/>
        <a:ea typeface="+mn-ea"/>
        <a:cs typeface="Arial" charset="0"/>
      </a:defRPr>
    </a:lvl5pPr>
    <a:lvl6pPr marL="2394092" algn="l" defTabSz="957637" rtl="0" eaLnBrk="1" latinLnBrk="0" hangingPunct="1">
      <a:defRPr kern="1200">
        <a:solidFill>
          <a:schemeClr val="tx1"/>
        </a:solidFill>
        <a:latin typeface="Arial" charset="0"/>
        <a:ea typeface="+mn-ea"/>
        <a:cs typeface="Arial" charset="0"/>
      </a:defRPr>
    </a:lvl6pPr>
    <a:lvl7pPr marL="2872912" algn="l" defTabSz="957637" rtl="0" eaLnBrk="1" latinLnBrk="0" hangingPunct="1">
      <a:defRPr kern="1200">
        <a:solidFill>
          <a:schemeClr val="tx1"/>
        </a:solidFill>
        <a:latin typeface="Arial" charset="0"/>
        <a:ea typeface="+mn-ea"/>
        <a:cs typeface="Arial" charset="0"/>
      </a:defRPr>
    </a:lvl7pPr>
    <a:lvl8pPr marL="3351730" algn="l" defTabSz="957637" rtl="0" eaLnBrk="1" latinLnBrk="0" hangingPunct="1">
      <a:defRPr kern="1200">
        <a:solidFill>
          <a:schemeClr val="tx1"/>
        </a:solidFill>
        <a:latin typeface="Arial" charset="0"/>
        <a:ea typeface="+mn-ea"/>
        <a:cs typeface="Arial" charset="0"/>
      </a:defRPr>
    </a:lvl8pPr>
    <a:lvl9pPr marL="3830549" algn="l" defTabSz="957637"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5" autoAdjust="0"/>
    <p:restoredTop sz="94556" autoAdjust="0"/>
  </p:normalViewPr>
  <p:slideViewPr>
    <p:cSldViewPr snapToObjects="1">
      <p:cViewPr>
        <p:scale>
          <a:sx n="200" d="100"/>
          <a:sy n="200" d="100"/>
        </p:scale>
        <p:origin x="2856" y="1890"/>
      </p:cViewPr>
      <p:guideLst>
        <p:guide orient="horz" pos="2161"/>
        <p:guide pos="3121"/>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6" d="100"/>
          <a:sy n="76" d="100"/>
        </p:scale>
        <p:origin x="-274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'Ark1'!$B$1</c:f>
              <c:strCache>
                <c:ptCount val="1"/>
                <c:pt idx="0">
                  <c:v>LP</c:v>
                </c:pt>
              </c:strCache>
            </c:strRef>
          </c:tx>
          <c:marker>
            <c:symbol val="none"/>
          </c:marker>
          <c:cat>
            <c:strRef>
              <c:f>'Ark1'!$A$2:$A$5</c:f>
              <c:strCache>
                <c:ptCount val="4"/>
                <c:pt idx="0">
                  <c:v>Kategori 1</c:v>
                </c:pt>
                <c:pt idx="1">
                  <c:v>Kategori 2</c:v>
                </c:pt>
                <c:pt idx="2">
                  <c:v>Kategori 3</c:v>
                </c:pt>
                <c:pt idx="3">
                  <c:v>Kategori 4</c:v>
                </c:pt>
              </c:strCache>
            </c:strRef>
          </c:cat>
          <c:val>
            <c:numRef>
              <c:f>'Ark1'!$B$2:$B$5</c:f>
              <c:numCache>
                <c:formatCode>General</c:formatCode>
                <c:ptCount val="4"/>
                <c:pt idx="0">
                  <c:v>0</c:v>
                </c:pt>
                <c:pt idx="1">
                  <c:v>100</c:v>
                </c:pt>
                <c:pt idx="2">
                  <c:v>5000</c:v>
                </c:pt>
                <c:pt idx="3">
                  <c:v>10000</c:v>
                </c:pt>
              </c:numCache>
            </c:numRef>
          </c:val>
          <c:smooth val="0"/>
        </c:ser>
        <c:ser>
          <c:idx val="1"/>
          <c:order val="1"/>
          <c:tx>
            <c:strRef>
              <c:f>'Ark1'!$C$1</c:f>
              <c:strCache>
                <c:ptCount val="1"/>
                <c:pt idx="0">
                  <c:v>Husdyr</c:v>
                </c:pt>
              </c:strCache>
            </c:strRef>
          </c:tx>
          <c:marker>
            <c:symbol val="none"/>
          </c:marker>
          <c:cat>
            <c:strRef>
              <c:f>'Ark1'!$A$2:$A$5</c:f>
              <c:strCache>
                <c:ptCount val="4"/>
                <c:pt idx="0">
                  <c:v>Kategori 1</c:v>
                </c:pt>
                <c:pt idx="1">
                  <c:v>Kategori 2</c:v>
                </c:pt>
                <c:pt idx="2">
                  <c:v>Kategori 3</c:v>
                </c:pt>
                <c:pt idx="3">
                  <c:v>Kategori 4</c:v>
                </c:pt>
              </c:strCache>
            </c:strRef>
          </c:cat>
          <c:val>
            <c:numRef>
              <c:f>'Ark1'!$C$2:$C$5</c:f>
              <c:numCache>
                <c:formatCode>General</c:formatCode>
                <c:ptCount val="4"/>
                <c:pt idx="0">
                  <c:v>0</c:v>
                </c:pt>
                <c:pt idx="1">
                  <c:v>0</c:v>
                </c:pt>
                <c:pt idx="2">
                  <c:v>5000</c:v>
                </c:pt>
                <c:pt idx="3">
                  <c:v>15000</c:v>
                </c:pt>
              </c:numCache>
            </c:numRef>
          </c:val>
          <c:smooth val="0"/>
        </c:ser>
        <c:ser>
          <c:idx val="2"/>
          <c:order val="2"/>
          <c:tx>
            <c:strRef>
              <c:f>'Ark1'!$D$1</c:f>
              <c:strCache>
                <c:ptCount val="1"/>
                <c:pt idx="0">
                  <c:v>Total</c:v>
                </c:pt>
              </c:strCache>
            </c:strRef>
          </c:tx>
          <c:marker>
            <c:symbol val="none"/>
          </c:marker>
          <c:cat>
            <c:strRef>
              <c:f>'Ark1'!$A$2:$A$5</c:f>
              <c:strCache>
                <c:ptCount val="4"/>
                <c:pt idx="0">
                  <c:v>Kategori 1</c:v>
                </c:pt>
                <c:pt idx="1">
                  <c:v>Kategori 2</c:v>
                </c:pt>
                <c:pt idx="2">
                  <c:v>Kategori 3</c:v>
                </c:pt>
                <c:pt idx="3">
                  <c:v>Kategori 4</c:v>
                </c:pt>
              </c:strCache>
            </c:strRef>
          </c:cat>
          <c:val>
            <c:numRef>
              <c:f>'Ark1'!$D$2:$D$5</c:f>
              <c:numCache>
                <c:formatCode>General</c:formatCode>
                <c:ptCount val="4"/>
                <c:pt idx="0">
                  <c:v>0</c:v>
                </c:pt>
                <c:pt idx="1">
                  <c:v>100</c:v>
                </c:pt>
                <c:pt idx="2">
                  <c:v>8000</c:v>
                </c:pt>
                <c:pt idx="3">
                  <c:v>20000</c:v>
                </c:pt>
              </c:numCache>
            </c:numRef>
          </c:val>
          <c:smooth val="0"/>
        </c:ser>
        <c:dLbls>
          <c:showLegendKey val="0"/>
          <c:showVal val="0"/>
          <c:showCatName val="0"/>
          <c:showSerName val="0"/>
          <c:showPercent val="0"/>
          <c:showBubbleSize val="0"/>
        </c:dLbls>
        <c:marker val="1"/>
        <c:smooth val="0"/>
        <c:axId val="88060288"/>
        <c:axId val="88061824"/>
      </c:lineChart>
      <c:catAx>
        <c:axId val="88060288"/>
        <c:scaling>
          <c:orientation val="minMax"/>
        </c:scaling>
        <c:delete val="0"/>
        <c:axPos val="b"/>
        <c:majorTickMark val="out"/>
        <c:minorTickMark val="none"/>
        <c:tickLblPos val="nextTo"/>
        <c:crossAx val="88061824"/>
        <c:crosses val="autoZero"/>
        <c:auto val="1"/>
        <c:lblAlgn val="ctr"/>
        <c:lblOffset val="100"/>
        <c:noMultiLvlLbl val="0"/>
      </c:catAx>
      <c:valAx>
        <c:axId val="88061824"/>
        <c:scaling>
          <c:orientation val="minMax"/>
        </c:scaling>
        <c:delete val="0"/>
        <c:axPos val="l"/>
        <c:majorGridlines/>
        <c:numFmt formatCode="General" sourceLinked="1"/>
        <c:majorTickMark val="out"/>
        <c:minorTickMark val="none"/>
        <c:tickLblPos val="nextTo"/>
        <c:crossAx val="88060288"/>
        <c:crosses val="autoZero"/>
        <c:crossBetween val="between"/>
      </c:valAx>
    </c:plotArea>
    <c:legend>
      <c:legendPos val="r"/>
      <c:layout/>
      <c:overlay val="0"/>
    </c:legend>
    <c:plotVisOnly val="1"/>
    <c:dispBlanksAs val="gap"/>
    <c:showDLblsOverMax val="0"/>
  </c:chart>
  <c:txPr>
    <a:bodyPr/>
    <a:lstStyle/>
    <a:p>
      <a:pPr>
        <a:defRPr sz="1800"/>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49689" y="144674"/>
            <a:ext cx="2946400" cy="399301"/>
          </a:xfrm>
          <a:prstGeom prst="rect">
            <a:avLst/>
          </a:prstGeom>
        </p:spPr>
        <p:txBody>
          <a:bodyPr vert="horz" lIns="92970" tIns="46485" rIns="92970" bIns="46485" rtlCol="0"/>
          <a:lstStyle>
            <a:lvl1pPr algn="r" fontAlgn="auto">
              <a:spcBef>
                <a:spcPts val="0"/>
              </a:spcBef>
              <a:spcAft>
                <a:spcPts val="0"/>
              </a:spcAft>
              <a:defRPr sz="1200">
                <a:latin typeface="+mn-lt"/>
                <a:cs typeface="+mn-cs"/>
              </a:defRPr>
            </a:lvl1pPr>
          </a:lstStyle>
          <a:p>
            <a:pPr>
              <a:defRPr/>
            </a:pPr>
            <a:fld id="{85EFCF35-2CC0-4687-96BA-594BE59AEBF0}" type="datetime2">
              <a:rPr lang="da-DK" smtClean="0"/>
              <a:pPr>
                <a:defRPr/>
              </a:pPr>
              <a:t>8. august 2011</a:t>
            </a:fld>
            <a:endParaRPr lang="da-DK" dirty="0"/>
          </a:p>
        </p:txBody>
      </p:sp>
      <p:sp>
        <p:nvSpPr>
          <p:cNvPr id="4" name="Pladsholder til sidefod 3"/>
          <p:cNvSpPr>
            <a:spLocks noGrp="1"/>
          </p:cNvSpPr>
          <p:nvPr>
            <p:ph type="ftr" sz="quarter" idx="2"/>
          </p:nvPr>
        </p:nvSpPr>
        <p:spPr>
          <a:xfrm>
            <a:off x="3849689" y="9195118"/>
            <a:ext cx="2933700" cy="233192"/>
          </a:xfrm>
          <a:prstGeom prst="rect">
            <a:avLst/>
          </a:prstGeom>
        </p:spPr>
        <p:txBody>
          <a:bodyPr vert="horz" lIns="92970" tIns="46485" rIns="92970" bIns="46485"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9" y="9393075"/>
            <a:ext cx="2946400" cy="496731"/>
          </a:xfrm>
          <a:prstGeom prst="rect">
            <a:avLst/>
          </a:prstGeom>
        </p:spPr>
        <p:txBody>
          <a:bodyPr vert="horz" lIns="92970" tIns="46485" rIns="92970" bIns="46485" rtlCol="0" anchor="b"/>
          <a:lstStyle>
            <a:lvl1pPr algn="r" fontAlgn="auto">
              <a:spcBef>
                <a:spcPts val="0"/>
              </a:spcBef>
              <a:spcAft>
                <a:spcPts val="0"/>
              </a:spcAft>
              <a:defRPr sz="1200">
                <a:latin typeface="+mn-lt"/>
                <a:cs typeface="+mn-cs"/>
              </a:defRPr>
            </a:lvl1pPr>
          </a:lstStyle>
          <a:p>
            <a:pPr>
              <a:defRPr/>
            </a:pPr>
            <a:fld id="{87C0CF0E-1A96-4167-9B9C-14DA2945C64D}" type="slidenum">
              <a:rPr lang="da-DK"/>
              <a:pPr>
                <a:defRPr/>
              </a:pPr>
              <a:t>‹nr.›</a:t>
            </a:fld>
            <a:endParaRPr lang="da-DK"/>
          </a:p>
        </p:txBody>
      </p:sp>
      <p:pic>
        <p:nvPicPr>
          <p:cNvPr id="29701" name="Billede 6"/>
          <p:cNvPicPr>
            <a:picLocks noChangeAspect="1"/>
          </p:cNvPicPr>
          <p:nvPr/>
        </p:nvPicPr>
        <p:blipFill>
          <a:blip r:embed="rId2"/>
          <a:srcRect t="12039" b="18047"/>
          <a:stretch>
            <a:fillRect/>
          </a:stretch>
        </p:blipFill>
        <p:spPr bwMode="auto">
          <a:xfrm>
            <a:off x="376243" y="9020427"/>
            <a:ext cx="2517775" cy="769853"/>
          </a:xfrm>
          <a:prstGeom prst="rect">
            <a:avLst/>
          </a:prstGeom>
          <a:noFill/>
          <a:ln w="9525">
            <a:noFill/>
            <a:miter lim="800000"/>
            <a:headEnd/>
            <a:tailEnd/>
          </a:ln>
        </p:spPr>
      </p:pic>
    </p:spTree>
    <p:extLst>
      <p:ext uri="{BB962C8B-B14F-4D97-AF65-F5344CB8AC3E}">
        <p14:creationId xmlns:p14="http://schemas.microsoft.com/office/powerpoint/2010/main" val="90592545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6400" cy="496733"/>
          </a:xfrm>
          <a:prstGeom prst="rect">
            <a:avLst/>
          </a:prstGeom>
        </p:spPr>
        <p:txBody>
          <a:bodyPr vert="horz" lIns="92970" tIns="46485" rIns="92970" bIns="46485"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9" y="0"/>
            <a:ext cx="2946400" cy="496733"/>
          </a:xfrm>
          <a:prstGeom prst="rect">
            <a:avLst/>
          </a:prstGeom>
        </p:spPr>
        <p:txBody>
          <a:bodyPr vert="horz" lIns="92970" tIns="46485" rIns="92970" bIns="46485" rtlCol="0"/>
          <a:lstStyle>
            <a:lvl1pPr algn="r" fontAlgn="auto">
              <a:spcBef>
                <a:spcPts val="0"/>
              </a:spcBef>
              <a:spcAft>
                <a:spcPts val="0"/>
              </a:spcAft>
              <a:defRPr sz="1200">
                <a:latin typeface="+mn-lt"/>
                <a:cs typeface="+mn-cs"/>
              </a:defRPr>
            </a:lvl1pPr>
          </a:lstStyle>
          <a:p>
            <a:pPr>
              <a:defRPr/>
            </a:pPr>
            <a:fld id="{92DDFFF4-9763-43CC-81AB-EEDC64AFC9BC}" type="datetime2">
              <a:rPr lang="da-DK" smtClean="0"/>
              <a:pPr>
                <a:defRPr/>
              </a:pPr>
              <a:t>8. august 2011</a:t>
            </a:fld>
            <a:endParaRPr lang="da-DK"/>
          </a:p>
        </p:txBody>
      </p:sp>
      <p:sp>
        <p:nvSpPr>
          <p:cNvPr id="4" name="Pladsholder til diasbillede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2970" tIns="46485" rIns="92970" bIns="46485" rtlCol="0" anchor="ctr"/>
          <a:lstStyle/>
          <a:p>
            <a:pPr lvl="0"/>
            <a:endParaRPr lang="da-DK" noProof="0"/>
          </a:p>
        </p:txBody>
      </p:sp>
      <p:sp>
        <p:nvSpPr>
          <p:cNvPr id="5" name="Pladsholder til noter 4"/>
          <p:cNvSpPr>
            <a:spLocks noGrp="1"/>
          </p:cNvSpPr>
          <p:nvPr>
            <p:ph type="body" sz="quarter" idx="3"/>
          </p:nvPr>
        </p:nvSpPr>
        <p:spPr>
          <a:xfrm>
            <a:off x="679453" y="4714958"/>
            <a:ext cx="5438775" cy="4467386"/>
          </a:xfrm>
          <a:prstGeom prst="rect">
            <a:avLst/>
          </a:prstGeom>
        </p:spPr>
        <p:txBody>
          <a:bodyPr vert="horz" lIns="92970" tIns="46485" rIns="92970" bIns="46485"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1" y="9428314"/>
            <a:ext cx="2946400" cy="496731"/>
          </a:xfrm>
          <a:prstGeom prst="rect">
            <a:avLst/>
          </a:prstGeom>
        </p:spPr>
        <p:txBody>
          <a:bodyPr vert="horz" lIns="92970" tIns="46485" rIns="92970" bIns="46485"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9" y="9428314"/>
            <a:ext cx="2946400" cy="496731"/>
          </a:xfrm>
          <a:prstGeom prst="rect">
            <a:avLst/>
          </a:prstGeom>
        </p:spPr>
        <p:txBody>
          <a:bodyPr vert="horz" lIns="92970" tIns="46485" rIns="92970" bIns="46485" rtlCol="0" anchor="b"/>
          <a:lstStyle>
            <a:lvl1pPr algn="r" fontAlgn="auto">
              <a:spcBef>
                <a:spcPts val="0"/>
              </a:spcBef>
              <a:spcAft>
                <a:spcPts val="0"/>
              </a:spcAft>
              <a:defRPr sz="1200">
                <a:latin typeface="+mn-lt"/>
                <a:cs typeface="+mn-cs"/>
              </a:defRPr>
            </a:lvl1pPr>
          </a:lstStyle>
          <a:p>
            <a:pPr>
              <a:defRPr/>
            </a:pPr>
            <a:fld id="{0AFE4F35-38D1-4586-8062-C0D74F49BC40}" type="slidenum">
              <a:rPr lang="da-DK"/>
              <a:pPr>
                <a:defRPr/>
              </a:pPr>
              <a:t>‹nr.›</a:t>
            </a:fld>
            <a:endParaRPr lang="da-DK"/>
          </a:p>
        </p:txBody>
      </p:sp>
    </p:spTree>
    <p:extLst>
      <p:ext uri="{BB962C8B-B14F-4D97-AF65-F5344CB8AC3E}">
        <p14:creationId xmlns:p14="http://schemas.microsoft.com/office/powerpoint/2010/main" val="21494373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78819" algn="l" rtl="0" eaLnBrk="0" fontAlgn="base" hangingPunct="0">
      <a:spcBef>
        <a:spcPct val="30000"/>
      </a:spcBef>
      <a:spcAft>
        <a:spcPct val="0"/>
      </a:spcAft>
      <a:defRPr sz="1300" kern="1200">
        <a:solidFill>
          <a:schemeClr val="tx1"/>
        </a:solidFill>
        <a:latin typeface="+mn-lt"/>
        <a:ea typeface="+mn-ea"/>
        <a:cs typeface="+mn-cs"/>
      </a:defRPr>
    </a:lvl2pPr>
    <a:lvl3pPr marL="957637" algn="l" rtl="0" eaLnBrk="0" fontAlgn="base" hangingPunct="0">
      <a:spcBef>
        <a:spcPct val="30000"/>
      </a:spcBef>
      <a:spcAft>
        <a:spcPct val="0"/>
      </a:spcAft>
      <a:defRPr sz="1300" kern="1200">
        <a:solidFill>
          <a:schemeClr val="tx1"/>
        </a:solidFill>
        <a:latin typeface="+mn-lt"/>
        <a:ea typeface="+mn-ea"/>
        <a:cs typeface="+mn-cs"/>
      </a:defRPr>
    </a:lvl3pPr>
    <a:lvl4pPr marL="1436456" algn="l" rtl="0" eaLnBrk="0" fontAlgn="base" hangingPunct="0">
      <a:spcBef>
        <a:spcPct val="30000"/>
      </a:spcBef>
      <a:spcAft>
        <a:spcPct val="0"/>
      </a:spcAft>
      <a:defRPr sz="1300" kern="1200">
        <a:solidFill>
          <a:schemeClr val="tx1"/>
        </a:solidFill>
        <a:latin typeface="+mn-lt"/>
        <a:ea typeface="+mn-ea"/>
        <a:cs typeface="+mn-cs"/>
      </a:defRPr>
    </a:lvl4pPr>
    <a:lvl5pPr marL="1915274" algn="l" rtl="0" eaLnBrk="0" fontAlgn="base" hangingPunct="0">
      <a:spcBef>
        <a:spcPct val="30000"/>
      </a:spcBef>
      <a:spcAft>
        <a:spcPct val="0"/>
      </a:spcAft>
      <a:defRPr sz="1300" kern="1200">
        <a:solidFill>
          <a:schemeClr val="tx1"/>
        </a:solidFill>
        <a:latin typeface="+mn-lt"/>
        <a:ea typeface="+mn-ea"/>
        <a:cs typeface="+mn-cs"/>
      </a:defRPr>
    </a:lvl5pPr>
    <a:lvl6pPr marL="2394092" algn="l" defTabSz="957637" rtl="0" eaLnBrk="1" latinLnBrk="0" hangingPunct="1">
      <a:defRPr sz="1300" kern="1200">
        <a:solidFill>
          <a:schemeClr val="tx1"/>
        </a:solidFill>
        <a:latin typeface="+mn-lt"/>
        <a:ea typeface="+mn-ea"/>
        <a:cs typeface="+mn-cs"/>
      </a:defRPr>
    </a:lvl6pPr>
    <a:lvl7pPr marL="2872912" algn="l" defTabSz="957637" rtl="0" eaLnBrk="1" latinLnBrk="0" hangingPunct="1">
      <a:defRPr sz="1300" kern="1200">
        <a:solidFill>
          <a:schemeClr val="tx1"/>
        </a:solidFill>
        <a:latin typeface="+mn-lt"/>
        <a:ea typeface="+mn-ea"/>
        <a:cs typeface="+mn-cs"/>
      </a:defRPr>
    </a:lvl7pPr>
    <a:lvl8pPr marL="3351730" algn="l" defTabSz="957637" rtl="0" eaLnBrk="1" latinLnBrk="0" hangingPunct="1">
      <a:defRPr sz="1300" kern="1200">
        <a:solidFill>
          <a:schemeClr val="tx1"/>
        </a:solidFill>
        <a:latin typeface="+mn-lt"/>
        <a:ea typeface="+mn-ea"/>
        <a:cs typeface="+mn-cs"/>
      </a:defRPr>
    </a:lvl8pPr>
    <a:lvl9pPr marL="3830549" algn="l" defTabSz="95763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ctrTitle"/>
          </p:nvPr>
        </p:nvSpPr>
        <p:spPr>
          <a:xfrm>
            <a:off x="1053002" y="768426"/>
            <a:ext cx="8502511" cy="1076400"/>
          </a:xfrm>
        </p:spPr>
        <p:txBody>
          <a:bodyPr>
            <a:noAutofit/>
          </a:bodyPr>
          <a:lstStyle>
            <a:lvl1pPr algn="l">
              <a:defRPr sz="3200" b="1"/>
            </a:lvl1pPr>
          </a:lstStyle>
          <a:p>
            <a:r>
              <a:rPr lang="da-DK" smtClean="0"/>
              <a:t>Klik for at redigere i master</a:t>
            </a:r>
            <a:endParaRPr lang="da-DK" dirty="0"/>
          </a:p>
        </p:txBody>
      </p:sp>
      <p:sp>
        <p:nvSpPr>
          <p:cNvPr id="3" name="Undertitel 2"/>
          <p:cNvSpPr>
            <a:spLocks noGrp="1"/>
          </p:cNvSpPr>
          <p:nvPr>
            <p:ph type="subTitle" idx="1"/>
          </p:nvPr>
        </p:nvSpPr>
        <p:spPr>
          <a:xfrm>
            <a:off x="1053004" y="2503802"/>
            <a:ext cx="3197922" cy="2725401"/>
          </a:xfrm>
          <a:prstGeom prst="rect">
            <a:avLst/>
          </a:prstGeom>
        </p:spPr>
        <p:txBody>
          <a:bodyPr/>
          <a:lstStyle>
            <a:lvl1pPr marL="0" indent="0" algn="l">
              <a:buNone/>
              <a:defRPr lang="da-DK" sz="2500" b="0" kern="1200" smtClean="0">
                <a:solidFill>
                  <a:srgbClr val="58595B"/>
                </a:solidFill>
                <a:latin typeface="Arial"/>
                <a:ea typeface="+mn-ea"/>
                <a:cs typeface="Arial"/>
              </a:defRPr>
            </a:lvl1pPr>
            <a:lvl2pPr marL="478819" indent="0" algn="ctr">
              <a:buNone/>
              <a:defRPr>
                <a:solidFill>
                  <a:schemeClr val="tx1">
                    <a:tint val="75000"/>
                  </a:schemeClr>
                </a:solidFill>
              </a:defRPr>
            </a:lvl2pPr>
            <a:lvl3pPr marL="957637" indent="0" algn="ctr">
              <a:buNone/>
              <a:defRPr>
                <a:solidFill>
                  <a:schemeClr val="tx1">
                    <a:tint val="75000"/>
                  </a:schemeClr>
                </a:solidFill>
              </a:defRPr>
            </a:lvl3pPr>
            <a:lvl4pPr marL="1436456" indent="0" algn="ctr">
              <a:buNone/>
              <a:defRPr>
                <a:solidFill>
                  <a:schemeClr val="tx1">
                    <a:tint val="75000"/>
                  </a:schemeClr>
                </a:solidFill>
              </a:defRPr>
            </a:lvl4pPr>
            <a:lvl5pPr marL="1915274" indent="0" algn="ctr">
              <a:buNone/>
              <a:defRPr>
                <a:solidFill>
                  <a:schemeClr val="tx1">
                    <a:tint val="75000"/>
                  </a:schemeClr>
                </a:solidFill>
              </a:defRPr>
            </a:lvl5pPr>
            <a:lvl6pPr marL="2394092" indent="0" algn="ctr">
              <a:buNone/>
              <a:defRPr>
                <a:solidFill>
                  <a:schemeClr val="tx1">
                    <a:tint val="75000"/>
                  </a:schemeClr>
                </a:solidFill>
              </a:defRPr>
            </a:lvl6pPr>
            <a:lvl7pPr marL="2872912" indent="0" algn="ctr">
              <a:buNone/>
              <a:defRPr>
                <a:solidFill>
                  <a:schemeClr val="tx1">
                    <a:tint val="75000"/>
                  </a:schemeClr>
                </a:solidFill>
              </a:defRPr>
            </a:lvl7pPr>
            <a:lvl8pPr marL="3351730" indent="0" algn="ctr">
              <a:buNone/>
              <a:defRPr>
                <a:solidFill>
                  <a:schemeClr val="tx1">
                    <a:tint val="75000"/>
                  </a:schemeClr>
                </a:solidFill>
              </a:defRPr>
            </a:lvl8pPr>
            <a:lvl9pPr marL="3830549" indent="0" algn="ctr">
              <a:buNone/>
              <a:defRPr>
                <a:solidFill>
                  <a:schemeClr val="tx1">
                    <a:tint val="75000"/>
                  </a:schemeClr>
                </a:solidFill>
              </a:defRPr>
            </a:lvl9pPr>
          </a:lstStyle>
          <a:p>
            <a:r>
              <a:rPr lang="da-DK" smtClean="0"/>
              <a:t>Klik for at redigere i master</a:t>
            </a:r>
            <a:endParaRPr lang="da-DK" dirty="0"/>
          </a:p>
        </p:txBody>
      </p:sp>
      <p:sp>
        <p:nvSpPr>
          <p:cNvPr id="10"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pic>
        <p:nvPicPr>
          <p:cNvPr id="7" name="Billede 6" descr="DLBR_Partner_RGB.png"/>
          <p:cNvPicPr>
            <a:picLocks noChangeAspect="1"/>
          </p:cNvPicPr>
          <p:nvPr userDrawn="1"/>
        </p:nvPicPr>
        <p:blipFill>
          <a:blip r:embed="rId4"/>
          <a:stretch>
            <a:fillRect/>
          </a:stretch>
        </p:blipFill>
        <p:spPr>
          <a:xfrm>
            <a:off x="1183219" y="6147708"/>
            <a:ext cx="1007273" cy="449644"/>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use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title"/>
          </p:nvPr>
        </p:nvSpPr>
        <p:spPr>
          <a:xfrm>
            <a:off x="5499064" y="2234142"/>
            <a:ext cx="4062122" cy="3859154"/>
          </a:xfrm>
        </p:spPr>
        <p:txBody>
          <a:bodyPr anchor="t">
            <a:normAutofit/>
          </a:bodyPr>
          <a:lstStyle>
            <a:lvl1pPr algn="r">
              <a:defRPr sz="2500" b="1"/>
            </a:lvl1pPr>
          </a:lstStyle>
          <a:p>
            <a:r>
              <a:rPr lang="da-DK" smtClean="0"/>
              <a:t>Klik for at redigere i master</a:t>
            </a:r>
            <a:endParaRPr lang="da-DK" dirty="0"/>
          </a:p>
        </p:txBody>
      </p:sp>
      <p:sp>
        <p:nvSpPr>
          <p:cNvPr id="5"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use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title"/>
          </p:nvPr>
        </p:nvSpPr>
        <p:spPr>
          <a:xfrm>
            <a:off x="5499064" y="2234142"/>
            <a:ext cx="4062122" cy="3859154"/>
          </a:xfrm>
        </p:spPr>
        <p:txBody>
          <a:bodyPr anchor="t">
            <a:normAutofit/>
          </a:bodyPr>
          <a:lstStyle>
            <a:lvl1pPr algn="r">
              <a:defRPr sz="2500" b="1"/>
            </a:lvl1pPr>
          </a:lstStyle>
          <a:p>
            <a:r>
              <a:rPr lang="da-DK" smtClean="0"/>
              <a:t>Klik for at redigere i master</a:t>
            </a:r>
            <a:endParaRPr lang="da-DK" dirty="0"/>
          </a:p>
        </p:txBody>
      </p:sp>
      <p:sp>
        <p:nvSpPr>
          <p:cNvPr id="5"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3" name="Billede 3" descr="tekst_side2.png"/>
          <p:cNvPicPr>
            <a:picLocks noChangeAspect="1"/>
          </p:cNvPicPr>
          <p:nvPr/>
        </p:nvPicPr>
        <p:blipFill>
          <a:blip r:embed="rId2"/>
          <a:srcRect/>
          <a:stretch>
            <a:fillRect/>
          </a:stretch>
        </p:blipFill>
        <p:spPr bwMode="auto">
          <a:xfrm>
            <a:off x="0" y="-11113"/>
            <a:ext cx="9906000" cy="1019176"/>
          </a:xfrm>
          <a:prstGeom prst="rect">
            <a:avLst/>
          </a:prstGeom>
          <a:noFill/>
          <a:ln w="9525">
            <a:noFill/>
            <a:miter lim="800000"/>
            <a:headEnd/>
            <a:tailEnd/>
          </a:ln>
        </p:spPr>
      </p:pic>
      <p:pic>
        <p:nvPicPr>
          <p:cNvPr id="4" name="Billede 8"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5" name="Pladsholder til dato 3"/>
          <p:cNvSpPr>
            <a:spLocks noGrp="1"/>
          </p:cNvSpPr>
          <p:nvPr>
            <p:ph type="dt" sz="half" idx="15"/>
          </p:nvPr>
        </p:nvSpPr>
        <p:spPr/>
        <p:txBody>
          <a:bodyPr/>
          <a:lstStyle>
            <a:lvl1pPr algn="l">
              <a:defRPr sz="1300">
                <a:solidFill>
                  <a:schemeClr val="tx1">
                    <a:tint val="75000"/>
                  </a:schemeClr>
                </a:solidFill>
              </a:defRPr>
            </a:lvl1pPr>
          </a:lstStyle>
          <a:p>
            <a:pPr>
              <a:defRPr/>
            </a:pPr>
            <a:fld id="{35AE181F-1F22-475A-AD2B-81E80D15A406}" type="datetime2">
              <a:rPr lang="da-DK" smtClean="0"/>
              <a:pPr>
                <a:defRPr/>
              </a:pPr>
              <a:t>8. august 2011</a:t>
            </a:fld>
            <a:endParaRPr lang="da-DK" dirty="0"/>
          </a:p>
        </p:txBody>
      </p:sp>
      <p:sp>
        <p:nvSpPr>
          <p:cNvPr id="6" name="Pladsholder til diasnummer 4"/>
          <p:cNvSpPr>
            <a:spLocks noGrp="1"/>
          </p:cNvSpPr>
          <p:nvPr>
            <p:ph type="sldNum" sz="quarter" idx="16"/>
          </p:nvPr>
        </p:nvSpPr>
        <p:spPr/>
        <p:txBody>
          <a:bodyPr/>
          <a:lstStyle>
            <a:lvl1pPr algn="r">
              <a:defRPr sz="1300">
                <a:solidFill>
                  <a:schemeClr val="tx1">
                    <a:tint val="75000"/>
                  </a:schemeClr>
                </a:solidFill>
              </a:defRPr>
            </a:lvl1pPr>
          </a:lstStyle>
          <a:p>
            <a:pPr>
              <a:defRPr/>
            </a:pPr>
            <a:fld id="{25B83ACE-7262-49F6-96C3-9405D7838815}" type="slidenum">
              <a:rPr lang="da-DK"/>
              <a:pPr>
                <a:defRPr/>
              </a:pPr>
              <a:t>‹nr.›</a:t>
            </a:fld>
            <a:r>
              <a:rPr lang="da-DK" dirty="0">
                <a:solidFill>
                  <a:schemeClr val="bg1"/>
                </a:solidFill>
              </a:rPr>
              <a:t>...</a:t>
            </a:r>
            <a:r>
              <a:rPr lang="da-DK" dirty="0"/>
              <a:t>|</a:t>
            </a:r>
          </a:p>
        </p:txBody>
      </p:sp>
      <p:sp>
        <p:nvSpPr>
          <p:cNvPr id="7"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906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
        <p:nvSpPr>
          <p:cNvPr id="3" name="Pladsholder til dato 3"/>
          <p:cNvSpPr>
            <a:spLocks noGrp="1"/>
          </p:cNvSpPr>
          <p:nvPr>
            <p:ph type="dt" sz="half" idx="12"/>
          </p:nvPr>
        </p:nvSpPr>
        <p:spPr/>
        <p:txBody>
          <a:bodyPr/>
          <a:lstStyle>
            <a:lvl1pPr>
              <a:defRPr/>
            </a:lvl1pPr>
          </a:lstStyle>
          <a:p>
            <a:pPr>
              <a:defRPr/>
            </a:pPr>
            <a:fld id="{133D9D21-0E62-4A8B-9B56-6FF22458B6C0}" type="datetime2">
              <a:rPr lang="da-DK" smtClean="0"/>
              <a:pPr>
                <a:defRPr/>
              </a:pPr>
              <a:t>8. august 2011</a:t>
            </a:fld>
            <a:endParaRPr lang="da-DK" dirty="0"/>
          </a:p>
        </p:txBody>
      </p:sp>
      <p:sp>
        <p:nvSpPr>
          <p:cNvPr id="4" name="Pladsholder til diasnummer 4"/>
          <p:cNvSpPr>
            <a:spLocks noGrp="1"/>
          </p:cNvSpPr>
          <p:nvPr>
            <p:ph type="sldNum" sz="quarter" idx="13"/>
          </p:nvPr>
        </p:nvSpPr>
        <p:spPr/>
        <p:txBody>
          <a:bodyPr/>
          <a:lstStyle>
            <a:lvl1pPr>
              <a:defRPr/>
            </a:lvl1pPr>
          </a:lstStyle>
          <a:p>
            <a:pPr>
              <a:defRPr/>
            </a:pPr>
            <a:fld id="{BAC0B3EF-4B11-431B-89A5-FBDE13C00440}" type="slidenum">
              <a:rPr lang="da-DK"/>
              <a:pPr>
                <a:defRPr/>
              </a:pPr>
              <a:t>‹nr.›</a:t>
            </a:fld>
            <a:r>
              <a:rPr lang="da-DK" dirty="0">
                <a:solidFill>
                  <a:schemeClr val="bg1"/>
                </a:solidFill>
              </a:rPr>
              <a:t>...</a:t>
            </a:r>
            <a:r>
              <a:rPr lang="da-DK" dirty="0"/>
              <a:t>|</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srcRect/>
          <a:stretch>
            <a:fillRect/>
          </a:stretch>
        </p:blipFill>
        <p:spPr bwMode="auto">
          <a:xfrm>
            <a:off x="0" y="-11113"/>
            <a:ext cx="9906000" cy="1019176"/>
          </a:xfrm>
          <a:prstGeom prst="rect">
            <a:avLst/>
          </a:prstGeom>
          <a:noFill/>
          <a:ln w="9525">
            <a:noFill/>
            <a:miter lim="800000"/>
            <a:headEnd/>
            <a:tailEnd/>
          </a:ln>
        </p:spPr>
      </p:pic>
      <p:pic>
        <p:nvPicPr>
          <p:cNvPr id="6" name="Billede 8"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title"/>
          </p:nvPr>
        </p:nvSpPr>
        <p:spPr>
          <a:xfrm>
            <a:off x="1053001" y="4406899"/>
            <a:ext cx="7800433" cy="1684800"/>
          </a:xfrm>
        </p:spPr>
        <p:txBody>
          <a:bodyPr anchor="t">
            <a:normAutofit/>
          </a:bodyPr>
          <a:lstStyle>
            <a:lvl1pPr algn="l">
              <a:defRPr sz="3200" b="1" cap="all"/>
            </a:lvl1pPr>
          </a:lstStyle>
          <a:p>
            <a:r>
              <a:rPr lang="da-DK" smtClean="0"/>
              <a:t>Klik for at redigere i master</a:t>
            </a:r>
            <a:endParaRPr lang="da-DK" dirty="0"/>
          </a:p>
        </p:txBody>
      </p:sp>
      <p:sp>
        <p:nvSpPr>
          <p:cNvPr id="3" name="Pladsholder til tekst 2"/>
          <p:cNvSpPr>
            <a:spLocks noGrp="1"/>
          </p:cNvSpPr>
          <p:nvPr>
            <p:ph type="body" idx="1"/>
          </p:nvPr>
        </p:nvSpPr>
        <p:spPr>
          <a:xfrm>
            <a:off x="1053001" y="2906715"/>
            <a:ext cx="7800433" cy="1500187"/>
          </a:xfrm>
          <a:prstGeom prst="rect">
            <a:avLst/>
          </a:prstGeom>
        </p:spPr>
        <p:txBody>
          <a:bodyPr anchor="b"/>
          <a:lstStyle>
            <a:lvl1pPr marL="0" indent="0">
              <a:buNone/>
              <a:defRPr sz="2100">
                <a:solidFill>
                  <a:schemeClr val="tx1">
                    <a:tint val="75000"/>
                  </a:schemeClr>
                </a:solidFill>
              </a:defRPr>
            </a:lvl1pPr>
            <a:lvl2pPr marL="478819" indent="0">
              <a:buNone/>
              <a:defRPr sz="1900">
                <a:solidFill>
                  <a:schemeClr val="tx1">
                    <a:tint val="75000"/>
                  </a:schemeClr>
                </a:solidFill>
              </a:defRPr>
            </a:lvl2pPr>
            <a:lvl3pPr marL="957637" indent="0">
              <a:buNone/>
              <a:defRPr sz="1700">
                <a:solidFill>
                  <a:schemeClr val="tx1">
                    <a:tint val="75000"/>
                  </a:schemeClr>
                </a:solidFill>
              </a:defRPr>
            </a:lvl3pPr>
            <a:lvl4pPr marL="1436456" indent="0">
              <a:buNone/>
              <a:defRPr sz="1500">
                <a:solidFill>
                  <a:schemeClr val="tx1">
                    <a:tint val="75000"/>
                  </a:schemeClr>
                </a:solidFill>
              </a:defRPr>
            </a:lvl4pPr>
            <a:lvl5pPr marL="1915274" indent="0">
              <a:buNone/>
              <a:defRPr sz="1500">
                <a:solidFill>
                  <a:schemeClr val="tx1">
                    <a:tint val="75000"/>
                  </a:schemeClr>
                </a:solidFill>
              </a:defRPr>
            </a:lvl5pPr>
            <a:lvl6pPr marL="2394092" indent="0">
              <a:buNone/>
              <a:defRPr sz="1500">
                <a:solidFill>
                  <a:schemeClr val="tx1">
                    <a:tint val="75000"/>
                  </a:schemeClr>
                </a:solidFill>
              </a:defRPr>
            </a:lvl6pPr>
            <a:lvl7pPr marL="2872912" indent="0">
              <a:buNone/>
              <a:defRPr sz="1500">
                <a:solidFill>
                  <a:schemeClr val="tx1">
                    <a:tint val="75000"/>
                  </a:schemeClr>
                </a:solidFill>
              </a:defRPr>
            </a:lvl7pPr>
            <a:lvl8pPr marL="3351730" indent="0">
              <a:buNone/>
              <a:defRPr sz="1500">
                <a:solidFill>
                  <a:schemeClr val="tx1">
                    <a:tint val="75000"/>
                  </a:schemeClr>
                </a:solidFill>
              </a:defRPr>
            </a:lvl8pPr>
            <a:lvl9pPr marL="3830549" indent="0">
              <a:buNone/>
              <a:defRPr sz="1500">
                <a:solidFill>
                  <a:schemeClr val="tx1">
                    <a:tint val="75000"/>
                  </a:schemeClr>
                </a:solidFill>
              </a:defRPr>
            </a:lvl9pPr>
          </a:lstStyle>
          <a:p>
            <a:pPr lvl="0"/>
            <a:r>
              <a:rPr lang="da-DK" smtClean="0"/>
              <a:t>Klik for at redigere i master</a:t>
            </a:r>
          </a:p>
        </p:txBody>
      </p:sp>
      <p:sp>
        <p:nvSpPr>
          <p:cNvPr id="7" name="Pladsholder til dato 3"/>
          <p:cNvSpPr>
            <a:spLocks noGrp="1"/>
          </p:cNvSpPr>
          <p:nvPr>
            <p:ph type="dt" sz="half" idx="15"/>
          </p:nvPr>
        </p:nvSpPr>
        <p:spPr/>
        <p:txBody>
          <a:bodyPr/>
          <a:lstStyle>
            <a:lvl1pPr algn="l">
              <a:defRPr sz="1300">
                <a:solidFill>
                  <a:schemeClr val="tx1">
                    <a:tint val="75000"/>
                  </a:schemeClr>
                </a:solidFill>
              </a:defRPr>
            </a:lvl1pPr>
          </a:lstStyle>
          <a:p>
            <a:pPr>
              <a:defRPr/>
            </a:pPr>
            <a:fld id="{D7114DE0-DEE3-4D0E-A5B6-CE7B0328778F}" type="datetime2">
              <a:rPr lang="da-DK" smtClean="0"/>
              <a:pPr>
                <a:defRPr/>
              </a:pPr>
              <a:t>8. august 2011</a:t>
            </a:fld>
            <a:endParaRPr lang="da-DK" dirty="0"/>
          </a:p>
        </p:txBody>
      </p:sp>
      <p:sp>
        <p:nvSpPr>
          <p:cNvPr id="8" name="Pladsholder til diasnummer 4"/>
          <p:cNvSpPr>
            <a:spLocks noGrp="1"/>
          </p:cNvSpPr>
          <p:nvPr>
            <p:ph type="sldNum" sz="quarter" idx="16"/>
          </p:nvPr>
        </p:nvSpPr>
        <p:spPr/>
        <p:txBody>
          <a:bodyPr/>
          <a:lstStyle>
            <a:lvl1pPr algn="r">
              <a:defRPr sz="1300">
                <a:solidFill>
                  <a:schemeClr val="tx1">
                    <a:tint val="75000"/>
                  </a:schemeClr>
                </a:solidFill>
              </a:defRPr>
            </a:lvl1pPr>
          </a:lstStyle>
          <a:p>
            <a:pPr>
              <a:defRPr/>
            </a:pPr>
            <a:fld id="{6B4243A3-929D-4A8A-B316-0A8753EE4ED6}" type="slidenum">
              <a:rPr lang="da-DK"/>
              <a:pPr>
                <a:defRPr/>
              </a:pPr>
              <a:t>‹nr.›</a:t>
            </a:fld>
            <a:r>
              <a:rPr lang="da-DK" dirty="0">
                <a:solidFill>
                  <a:schemeClr val="bg1"/>
                </a:solidFill>
              </a:rPr>
              <a:t>...</a:t>
            </a:r>
            <a:r>
              <a:rPr lang="da-DK" dirty="0"/>
              <a:t>|</a:t>
            </a:r>
          </a:p>
        </p:txBody>
      </p:sp>
      <p:sp>
        <p:nvSpPr>
          <p:cNvPr id="9"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p:nvPicPr>
        <p:blipFill>
          <a:blip r:embed="rId2"/>
          <a:srcRect/>
          <a:stretch>
            <a:fillRect/>
          </a:stretch>
        </p:blipFill>
        <p:spPr bwMode="auto">
          <a:xfrm>
            <a:off x="0" y="-11113"/>
            <a:ext cx="9906000" cy="1019176"/>
          </a:xfrm>
          <a:prstGeom prst="rect">
            <a:avLst/>
          </a:prstGeom>
          <a:noFill/>
          <a:ln w="9525">
            <a:noFill/>
            <a:miter lim="800000"/>
            <a:headEnd/>
            <a:tailEnd/>
          </a:ln>
        </p:spPr>
      </p:pic>
      <p:pic>
        <p:nvPicPr>
          <p:cNvPr id="7" name="Billede 8"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title"/>
          </p:nvPr>
        </p:nvSpPr>
        <p:spPr>
          <a:xfrm>
            <a:off x="1053001" y="979201"/>
            <a:ext cx="7800433" cy="1143000"/>
          </a:xfrm>
        </p:spPr>
        <p:txBody>
          <a:bodyPr/>
          <a:lstStyle>
            <a:lvl1pPr algn="l">
              <a:defRPr sz="3200" b="1"/>
            </a:lvl1pPr>
          </a:lstStyle>
          <a:p>
            <a:r>
              <a:rPr lang="da-DK" smtClean="0"/>
              <a:t>Klik for at redigere i master</a:t>
            </a:r>
            <a:endParaRPr lang="da-DK" dirty="0"/>
          </a:p>
        </p:txBody>
      </p:sp>
      <p:sp>
        <p:nvSpPr>
          <p:cNvPr id="3" name="Pladsholder til indhold 2"/>
          <p:cNvSpPr>
            <a:spLocks noGrp="1"/>
          </p:cNvSpPr>
          <p:nvPr>
            <p:ph sz="half" idx="1"/>
          </p:nvPr>
        </p:nvSpPr>
        <p:spPr>
          <a:xfrm>
            <a:off x="1053002" y="2122202"/>
            <a:ext cx="3822000" cy="4258800"/>
          </a:xfrm>
          <a:prstGeom prst="rect">
            <a:avLst/>
          </a:prstGeom>
          <a:noFill/>
          <a:ln w="9525">
            <a:noFill/>
            <a:miter lim="800000"/>
            <a:headEnd/>
            <a:tailEnd/>
          </a:ln>
        </p:spPr>
        <p:txBody>
          <a:bodyPr/>
          <a:lstStyle>
            <a:lvl1pPr marL="452427" indent="-452427" algn="l" defTabSz="478819" rtl="0" eaLnBrk="0" fontAlgn="base" hangingPunct="0">
              <a:spcBef>
                <a:spcPct val="20000"/>
              </a:spcBef>
              <a:spcAft>
                <a:spcPct val="0"/>
              </a:spcAft>
              <a:buFontTx/>
              <a:buBlip>
                <a:blip r:embed="rId4"/>
              </a:buBlip>
              <a:defRPr lang="da-DK" sz="2500" kern="1200" dirty="0" smtClean="0">
                <a:solidFill>
                  <a:schemeClr val="tx1"/>
                </a:solidFill>
                <a:latin typeface="Arial" pitchFamily="34" charset="0"/>
                <a:ea typeface="+mn-ea"/>
                <a:cs typeface="Arial" pitchFamily="34" charset="0"/>
              </a:defRPr>
            </a:lvl1pPr>
            <a:lvl2pPr marL="904855"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2pPr>
            <a:lvl3pPr marL="1357281" indent="-452427" algn="l" defTabSz="478819" rtl="0" eaLnBrk="0" fontAlgn="base" hangingPunct="0">
              <a:spcBef>
                <a:spcPct val="20000"/>
              </a:spcBef>
              <a:spcAft>
                <a:spcPct val="0"/>
              </a:spcAft>
              <a:buFontTx/>
              <a:buBlip>
                <a:blip r:embed="rId4"/>
              </a:buBlip>
              <a:defRPr sz="2100"/>
            </a:lvl3pPr>
            <a:lvl4pPr marL="1809708" indent="-452427" algn="l" defTabSz="478819" rtl="0" eaLnBrk="0" fontAlgn="base" hangingPunct="0">
              <a:spcBef>
                <a:spcPct val="20000"/>
              </a:spcBef>
              <a:spcAft>
                <a:spcPct val="0"/>
              </a:spcAft>
              <a:buFontTx/>
              <a:buBlip>
                <a:blip r:embed="rId4"/>
              </a:buBlip>
              <a:defRPr sz="2100"/>
            </a:lvl4pPr>
            <a:lvl5pPr marL="2262134" indent="-452427" algn="l" defTabSz="478819" rtl="0" eaLnBrk="0" fontAlgn="base" hangingPunct="0">
              <a:spcBef>
                <a:spcPct val="20000"/>
              </a:spcBef>
              <a:spcAft>
                <a:spcPct val="0"/>
              </a:spcAft>
              <a:buFontTx/>
              <a:buBlip>
                <a:blip r:embed="rId4"/>
              </a:buBlip>
              <a:defRPr sz="2100"/>
            </a:lvl5pPr>
            <a:lvl6pPr>
              <a:defRPr sz="1900"/>
            </a:lvl6pPr>
            <a:lvl7pPr>
              <a:defRPr sz="1900"/>
            </a:lvl7pPr>
            <a:lvl8pPr>
              <a:defRPr sz="1900"/>
            </a:lvl8pPr>
            <a:lvl9pPr>
              <a:defRPr sz="19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indhold 3"/>
          <p:cNvSpPr>
            <a:spLocks noGrp="1"/>
          </p:cNvSpPr>
          <p:nvPr>
            <p:ph sz="half" idx="2"/>
          </p:nvPr>
        </p:nvSpPr>
        <p:spPr>
          <a:xfrm>
            <a:off x="5031008" y="2124000"/>
            <a:ext cx="3822425" cy="4258800"/>
          </a:xfrm>
          <a:prstGeom prst="rect">
            <a:avLst/>
          </a:prstGeom>
          <a:noFill/>
          <a:ln w="9525">
            <a:noFill/>
            <a:miter lim="800000"/>
            <a:headEnd/>
            <a:tailEnd/>
          </a:ln>
        </p:spPr>
        <p:txBody>
          <a:bodyPr/>
          <a:lstStyle>
            <a:lvl1pPr marL="452427" indent="-452427" algn="l" defTabSz="478819" rtl="0" eaLnBrk="0" fontAlgn="base" hangingPunct="0">
              <a:spcBef>
                <a:spcPct val="20000"/>
              </a:spcBef>
              <a:spcAft>
                <a:spcPct val="0"/>
              </a:spcAft>
              <a:buFontTx/>
              <a:buBlip>
                <a:blip r:embed="rId4"/>
              </a:buBlip>
              <a:defRPr lang="da-DK" sz="2500" kern="1200" dirty="0" smtClean="0">
                <a:solidFill>
                  <a:schemeClr val="tx1"/>
                </a:solidFill>
                <a:latin typeface="Arial" pitchFamily="34" charset="0"/>
                <a:ea typeface="+mn-ea"/>
                <a:cs typeface="Arial" pitchFamily="34" charset="0"/>
              </a:defRPr>
            </a:lvl1pPr>
            <a:lvl2pPr marL="904855"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2pPr>
            <a:lvl3pPr marL="1357281"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3pPr>
            <a:lvl4pPr marL="1809708"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4pPr>
            <a:lvl5pPr marL="2262134" indent="-452427" algn="l" defTabSz="478819" rtl="0" eaLnBrk="0" fontAlgn="base" hangingPunct="0">
              <a:spcBef>
                <a:spcPct val="20000"/>
              </a:spcBef>
              <a:spcAft>
                <a:spcPct val="0"/>
              </a:spcAft>
              <a:buFontTx/>
              <a:buBlip>
                <a:blip r:embed="rId4"/>
              </a:buBlip>
              <a:defRPr lang="da-DK" sz="2100" kern="1200" dirty="0">
                <a:solidFill>
                  <a:schemeClr val="tx1"/>
                </a:solidFill>
                <a:latin typeface="Arial" pitchFamily="34" charset="0"/>
                <a:ea typeface="+mn-ea"/>
                <a:cs typeface="Arial" pitchFamily="34" charset="0"/>
              </a:defRPr>
            </a:lvl5pPr>
            <a:lvl6pPr>
              <a:defRPr sz="1900"/>
            </a:lvl6pPr>
            <a:lvl7pPr>
              <a:defRPr sz="1900"/>
            </a:lvl7pPr>
            <a:lvl8pPr>
              <a:defRPr sz="1900"/>
            </a:lvl8pPr>
            <a:lvl9pPr>
              <a:defRPr sz="19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8" name="Pladsholder til dato 3"/>
          <p:cNvSpPr>
            <a:spLocks noGrp="1"/>
          </p:cNvSpPr>
          <p:nvPr>
            <p:ph type="dt" sz="half" idx="15"/>
          </p:nvPr>
        </p:nvSpPr>
        <p:spPr/>
        <p:txBody>
          <a:bodyPr/>
          <a:lstStyle>
            <a:lvl1pPr algn="l">
              <a:defRPr sz="1300">
                <a:solidFill>
                  <a:schemeClr val="tx1">
                    <a:tint val="75000"/>
                  </a:schemeClr>
                </a:solidFill>
              </a:defRPr>
            </a:lvl1pPr>
          </a:lstStyle>
          <a:p>
            <a:pPr>
              <a:defRPr/>
            </a:pPr>
            <a:fld id="{A9C28918-F0E3-4BD6-9C21-44DBBFC0E13F}" type="datetime2">
              <a:rPr lang="da-DK" smtClean="0"/>
              <a:pPr>
                <a:defRPr/>
              </a:pPr>
              <a:t>8. august 2011</a:t>
            </a:fld>
            <a:endParaRPr lang="da-DK" dirty="0"/>
          </a:p>
        </p:txBody>
      </p:sp>
      <p:sp>
        <p:nvSpPr>
          <p:cNvPr id="9" name="Pladsholder til diasnummer 4"/>
          <p:cNvSpPr>
            <a:spLocks noGrp="1"/>
          </p:cNvSpPr>
          <p:nvPr>
            <p:ph type="sldNum" sz="quarter" idx="16"/>
          </p:nvPr>
        </p:nvSpPr>
        <p:spPr/>
        <p:txBody>
          <a:bodyPr/>
          <a:lstStyle>
            <a:lvl1pPr algn="r">
              <a:defRPr sz="1300">
                <a:solidFill>
                  <a:schemeClr val="tx1">
                    <a:tint val="75000"/>
                  </a:schemeClr>
                </a:solidFill>
              </a:defRPr>
            </a:lvl1pPr>
          </a:lstStyle>
          <a:p>
            <a:pPr>
              <a:defRPr/>
            </a:pPr>
            <a:fld id="{EBADDF27-80A9-4138-A594-CB617F28C284}" type="slidenum">
              <a:rPr lang="da-DK"/>
              <a:pPr>
                <a:defRPr/>
              </a:pPr>
              <a:t>‹nr.›</a:t>
            </a:fld>
            <a:r>
              <a:rPr lang="da-DK" dirty="0">
                <a:solidFill>
                  <a:schemeClr val="bg1"/>
                </a:solidFill>
              </a:rPr>
              <a:t>...</a:t>
            </a:r>
            <a:r>
              <a:rPr lang="da-DK" dirty="0"/>
              <a:t>|</a:t>
            </a:r>
          </a:p>
        </p:txBody>
      </p:sp>
      <p:sp>
        <p:nvSpPr>
          <p:cNvPr id="10"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bg>
      <p:bgPr>
        <a:solidFill>
          <a:schemeClr val="bg1"/>
        </a:solidFill>
        <a:effectLst/>
      </p:bgPr>
    </p:bg>
    <p:spTree>
      <p:nvGrpSpPr>
        <p:cNvPr id="1" name=""/>
        <p:cNvGrpSpPr/>
        <p:nvPr/>
      </p:nvGrpSpPr>
      <p:grpSpPr>
        <a:xfrm>
          <a:off x="0" y="0"/>
          <a:ext cx="0" cy="0"/>
          <a:chOff x="0" y="0"/>
          <a:chExt cx="0" cy="0"/>
        </a:xfrm>
      </p:grpSpPr>
      <p:pic>
        <p:nvPicPr>
          <p:cNvPr id="8" name="Billede 3" descr="tekst_side2.png"/>
          <p:cNvPicPr>
            <a:picLocks noChangeAspect="1"/>
          </p:cNvPicPr>
          <p:nvPr/>
        </p:nvPicPr>
        <p:blipFill>
          <a:blip r:embed="rId2"/>
          <a:srcRect/>
          <a:stretch>
            <a:fillRect/>
          </a:stretch>
        </p:blipFill>
        <p:spPr bwMode="auto">
          <a:xfrm>
            <a:off x="0" y="-11113"/>
            <a:ext cx="9906000" cy="1019176"/>
          </a:xfrm>
          <a:prstGeom prst="rect">
            <a:avLst/>
          </a:prstGeom>
          <a:noFill/>
          <a:ln w="9525">
            <a:noFill/>
            <a:miter lim="800000"/>
            <a:headEnd/>
            <a:tailEnd/>
          </a:ln>
        </p:spPr>
      </p:pic>
      <p:pic>
        <p:nvPicPr>
          <p:cNvPr id="9" name="Billede 8"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title"/>
          </p:nvPr>
        </p:nvSpPr>
        <p:spPr>
          <a:xfrm>
            <a:off x="1053001" y="979201"/>
            <a:ext cx="7800433" cy="1143000"/>
          </a:xfrm>
        </p:spPr>
        <p:txBody>
          <a:bodyPr/>
          <a:lstStyle>
            <a:lvl1pPr algn="l">
              <a:defRPr sz="3200" b="1"/>
            </a:lvl1pPr>
          </a:lstStyle>
          <a:p>
            <a:r>
              <a:rPr lang="da-DK" smtClean="0"/>
              <a:t>Klik for at redigere i master</a:t>
            </a:r>
            <a:endParaRPr lang="da-DK" dirty="0"/>
          </a:p>
        </p:txBody>
      </p:sp>
      <p:sp>
        <p:nvSpPr>
          <p:cNvPr id="3" name="Pladsholder til tekst 2"/>
          <p:cNvSpPr>
            <a:spLocks noGrp="1"/>
          </p:cNvSpPr>
          <p:nvPr>
            <p:ph type="body" idx="1"/>
          </p:nvPr>
        </p:nvSpPr>
        <p:spPr>
          <a:xfrm>
            <a:off x="1053002" y="2124001"/>
            <a:ext cx="3822000" cy="800944"/>
          </a:xfrm>
          <a:prstGeom prst="rect">
            <a:avLst/>
          </a:prstGeom>
        </p:spPr>
        <p:txBody>
          <a:bodyPr anchor="ctr"/>
          <a:lstStyle>
            <a:lvl1pPr marL="0" indent="0">
              <a:buNone/>
              <a:defRPr sz="2500" b="1"/>
            </a:lvl1pPr>
            <a:lvl2pPr marL="478819" indent="0">
              <a:buNone/>
              <a:defRPr sz="2100" b="1"/>
            </a:lvl2pPr>
            <a:lvl3pPr marL="957637" indent="0">
              <a:buNone/>
              <a:defRPr sz="1900" b="1"/>
            </a:lvl3pPr>
            <a:lvl4pPr marL="1436456" indent="0">
              <a:buNone/>
              <a:defRPr sz="1700" b="1"/>
            </a:lvl4pPr>
            <a:lvl5pPr marL="1915274" indent="0">
              <a:buNone/>
              <a:defRPr sz="1700" b="1"/>
            </a:lvl5pPr>
            <a:lvl6pPr marL="2394092" indent="0">
              <a:buNone/>
              <a:defRPr sz="1700" b="1"/>
            </a:lvl6pPr>
            <a:lvl7pPr marL="2872912" indent="0">
              <a:buNone/>
              <a:defRPr sz="1700" b="1"/>
            </a:lvl7pPr>
            <a:lvl8pPr marL="3351730" indent="0">
              <a:buNone/>
              <a:defRPr sz="1700" b="1"/>
            </a:lvl8pPr>
            <a:lvl9pPr marL="3830549" indent="0">
              <a:buNone/>
              <a:defRPr sz="1700" b="1"/>
            </a:lvl9pPr>
          </a:lstStyle>
          <a:p>
            <a:pPr lvl="0"/>
            <a:r>
              <a:rPr lang="da-DK" smtClean="0"/>
              <a:t>Klik for at redigere i master</a:t>
            </a:r>
          </a:p>
        </p:txBody>
      </p:sp>
      <p:sp>
        <p:nvSpPr>
          <p:cNvPr id="4" name="Pladsholder til indhold 3"/>
          <p:cNvSpPr>
            <a:spLocks noGrp="1"/>
          </p:cNvSpPr>
          <p:nvPr>
            <p:ph sz="half" idx="2"/>
          </p:nvPr>
        </p:nvSpPr>
        <p:spPr>
          <a:xfrm>
            <a:off x="1053002" y="2924948"/>
            <a:ext cx="3822000" cy="3452383"/>
          </a:xfrm>
          <a:prstGeom prst="rect">
            <a:avLst/>
          </a:prstGeom>
          <a:noFill/>
          <a:ln w="9525">
            <a:noFill/>
            <a:miter lim="800000"/>
            <a:headEnd/>
            <a:tailEnd/>
          </a:ln>
        </p:spPr>
        <p:txBody>
          <a:bodyPr/>
          <a:lstStyle>
            <a:lvl1pPr marL="452427" indent="-452427" algn="l" defTabSz="478819" rtl="0" eaLnBrk="0" fontAlgn="base" hangingPunct="0">
              <a:spcBef>
                <a:spcPct val="20000"/>
              </a:spcBef>
              <a:spcAft>
                <a:spcPct val="0"/>
              </a:spcAft>
              <a:buFontTx/>
              <a:buBlip>
                <a:blip r:embed="rId4"/>
              </a:buBlip>
              <a:defRPr lang="da-DK" sz="2500" kern="1200" dirty="0" smtClean="0">
                <a:solidFill>
                  <a:schemeClr val="tx1"/>
                </a:solidFill>
                <a:latin typeface="Arial" pitchFamily="34" charset="0"/>
                <a:ea typeface="+mn-ea"/>
                <a:cs typeface="Arial" pitchFamily="34" charset="0"/>
              </a:defRPr>
            </a:lvl1pPr>
            <a:lvl2pPr marL="904855"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2pPr>
            <a:lvl3pPr marL="1357281" indent="-452427" algn="l" defTabSz="478819" rtl="0" eaLnBrk="0" fontAlgn="base" hangingPunct="0">
              <a:spcBef>
                <a:spcPct val="20000"/>
              </a:spcBef>
              <a:spcAft>
                <a:spcPct val="0"/>
              </a:spcAft>
              <a:buFontTx/>
              <a:buBlip>
                <a:blip r:embed="rId4"/>
              </a:buBlip>
              <a:defRPr sz="2100"/>
            </a:lvl3pPr>
            <a:lvl4pPr marL="1809708" indent="-452427" algn="l" defTabSz="478819" rtl="0" eaLnBrk="0" fontAlgn="base" hangingPunct="0">
              <a:spcBef>
                <a:spcPct val="20000"/>
              </a:spcBef>
              <a:spcAft>
                <a:spcPct val="0"/>
              </a:spcAft>
              <a:buFontTx/>
              <a:buBlip>
                <a:blip r:embed="rId4"/>
              </a:buBlip>
              <a:defRPr sz="2100"/>
            </a:lvl4pPr>
            <a:lvl5pPr marL="2262134" indent="-452427" algn="l" defTabSz="478819" rtl="0" eaLnBrk="0" fontAlgn="base" hangingPunct="0">
              <a:spcBef>
                <a:spcPct val="20000"/>
              </a:spcBef>
              <a:spcAft>
                <a:spcPct val="0"/>
              </a:spcAft>
              <a:buFontTx/>
              <a:buBlip>
                <a:blip r:embed="rId4"/>
              </a:buBlip>
              <a:defRPr sz="2100"/>
            </a:lvl5pPr>
            <a:lvl6pPr>
              <a:defRPr sz="1700"/>
            </a:lvl6pPr>
            <a:lvl7pPr>
              <a:defRPr sz="1700"/>
            </a:lvl7pPr>
            <a:lvl8pPr>
              <a:defRPr sz="1700"/>
            </a:lvl8pPr>
            <a:lvl9pPr>
              <a:defRPr sz="17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5" name="Pladsholder til tekst 4"/>
          <p:cNvSpPr>
            <a:spLocks noGrp="1"/>
          </p:cNvSpPr>
          <p:nvPr>
            <p:ph type="body" sz="quarter" idx="3"/>
          </p:nvPr>
        </p:nvSpPr>
        <p:spPr>
          <a:xfrm>
            <a:off x="5031434" y="2141167"/>
            <a:ext cx="3822000" cy="783779"/>
          </a:xfrm>
          <a:prstGeom prst="rect">
            <a:avLst/>
          </a:prstGeom>
          <a:noFill/>
          <a:ln w="9525">
            <a:noFill/>
            <a:miter lim="800000"/>
            <a:headEnd/>
            <a:tailEnd/>
          </a:ln>
        </p:spPr>
        <p:txBody>
          <a:bodyPr anchor="ctr"/>
          <a:lstStyle>
            <a:lvl1pPr marL="0" indent="0">
              <a:buNone/>
              <a:defRPr lang="da-DK" sz="2500" b="1" kern="1200" dirty="0" smtClean="0">
                <a:solidFill>
                  <a:schemeClr val="tx1"/>
                </a:solidFill>
                <a:latin typeface="Arial" pitchFamily="34" charset="0"/>
                <a:ea typeface="+mn-ea"/>
                <a:cs typeface="Arial" pitchFamily="34" charset="0"/>
              </a:defRPr>
            </a:lvl1pPr>
            <a:lvl2pPr marL="478819" indent="0">
              <a:buNone/>
              <a:defRPr sz="2100" b="1"/>
            </a:lvl2pPr>
            <a:lvl3pPr marL="957637" indent="0">
              <a:buNone/>
              <a:defRPr sz="1900" b="1"/>
            </a:lvl3pPr>
            <a:lvl4pPr marL="1436456" indent="0">
              <a:buNone/>
              <a:defRPr sz="1700" b="1"/>
            </a:lvl4pPr>
            <a:lvl5pPr marL="1915274" indent="0">
              <a:buNone/>
              <a:defRPr sz="1700" b="1"/>
            </a:lvl5pPr>
            <a:lvl6pPr marL="2394092" indent="0">
              <a:buNone/>
              <a:defRPr sz="1700" b="1"/>
            </a:lvl6pPr>
            <a:lvl7pPr marL="2872912" indent="0">
              <a:buNone/>
              <a:defRPr sz="1700" b="1"/>
            </a:lvl7pPr>
            <a:lvl8pPr marL="3351730" indent="0">
              <a:buNone/>
              <a:defRPr sz="1700" b="1"/>
            </a:lvl8pPr>
            <a:lvl9pPr marL="3830549" indent="0">
              <a:buNone/>
              <a:defRPr sz="1700" b="1"/>
            </a:lvl9pPr>
          </a:lstStyle>
          <a:p>
            <a:pPr lvl="0"/>
            <a:r>
              <a:rPr lang="da-DK" smtClean="0"/>
              <a:t>Klik for at redigere i master</a:t>
            </a:r>
          </a:p>
        </p:txBody>
      </p:sp>
      <p:sp>
        <p:nvSpPr>
          <p:cNvPr id="6" name="Pladsholder til indhold 5"/>
          <p:cNvSpPr>
            <a:spLocks noGrp="1"/>
          </p:cNvSpPr>
          <p:nvPr>
            <p:ph sz="quarter" idx="4"/>
          </p:nvPr>
        </p:nvSpPr>
        <p:spPr>
          <a:xfrm>
            <a:off x="5031434" y="2924948"/>
            <a:ext cx="3822000" cy="3452383"/>
          </a:xfrm>
          <a:prstGeom prst="rect">
            <a:avLst/>
          </a:prstGeom>
          <a:noFill/>
          <a:ln w="9525">
            <a:noFill/>
            <a:miter lim="800000"/>
            <a:headEnd/>
            <a:tailEnd/>
          </a:ln>
        </p:spPr>
        <p:txBody>
          <a:bodyPr/>
          <a:lstStyle>
            <a:lvl1pPr marL="452427" indent="-452427" algn="l" defTabSz="478819" rtl="0" eaLnBrk="0" fontAlgn="base" hangingPunct="0">
              <a:spcBef>
                <a:spcPct val="20000"/>
              </a:spcBef>
              <a:spcAft>
                <a:spcPct val="0"/>
              </a:spcAft>
              <a:buFontTx/>
              <a:buBlip>
                <a:blip r:embed="rId4"/>
              </a:buBlip>
              <a:defRPr lang="da-DK" sz="2500" kern="1200" dirty="0" smtClean="0">
                <a:solidFill>
                  <a:schemeClr val="tx1"/>
                </a:solidFill>
                <a:latin typeface="Arial" pitchFamily="34" charset="0"/>
                <a:ea typeface="+mn-ea"/>
                <a:cs typeface="Arial" pitchFamily="34" charset="0"/>
              </a:defRPr>
            </a:lvl1pPr>
            <a:lvl2pPr marL="904855"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2pPr>
            <a:lvl3pPr marL="1357281" indent="-452427" algn="l" defTabSz="478819" rtl="0" eaLnBrk="0" fontAlgn="base" hangingPunct="0">
              <a:spcBef>
                <a:spcPct val="20000"/>
              </a:spcBef>
              <a:spcAft>
                <a:spcPct val="0"/>
              </a:spcAft>
              <a:buFontTx/>
              <a:buBlip>
                <a:blip r:embed="rId4"/>
              </a:buBlip>
              <a:defRPr sz="2100"/>
            </a:lvl3pPr>
            <a:lvl4pPr marL="1809708" indent="-452427" algn="l" defTabSz="478819" rtl="0" eaLnBrk="0" fontAlgn="base" hangingPunct="0">
              <a:spcBef>
                <a:spcPct val="20000"/>
              </a:spcBef>
              <a:spcAft>
                <a:spcPct val="0"/>
              </a:spcAft>
              <a:buFontTx/>
              <a:buBlip>
                <a:blip r:embed="rId4"/>
              </a:buBlip>
              <a:defRPr sz="2100"/>
            </a:lvl4pPr>
            <a:lvl5pPr marL="2262134" indent="-452427" algn="l" defTabSz="478819" rtl="0" eaLnBrk="0" fontAlgn="base" hangingPunct="0">
              <a:spcBef>
                <a:spcPct val="20000"/>
              </a:spcBef>
              <a:spcAft>
                <a:spcPct val="0"/>
              </a:spcAft>
              <a:buFontTx/>
              <a:buBlip>
                <a:blip r:embed="rId4"/>
              </a:buBlip>
              <a:defRPr sz="2100"/>
            </a:lvl5pPr>
            <a:lvl6pPr>
              <a:defRPr sz="1700"/>
            </a:lvl6pPr>
            <a:lvl7pPr>
              <a:defRPr sz="1700"/>
            </a:lvl7pPr>
            <a:lvl8pPr>
              <a:defRPr sz="1700"/>
            </a:lvl8pPr>
            <a:lvl9pPr>
              <a:defRPr sz="17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0" name="Pladsholder til dato 3"/>
          <p:cNvSpPr>
            <a:spLocks noGrp="1"/>
          </p:cNvSpPr>
          <p:nvPr>
            <p:ph type="dt" sz="half" idx="15"/>
          </p:nvPr>
        </p:nvSpPr>
        <p:spPr/>
        <p:txBody>
          <a:bodyPr/>
          <a:lstStyle>
            <a:lvl1pPr algn="l">
              <a:defRPr sz="1300">
                <a:solidFill>
                  <a:schemeClr val="tx1">
                    <a:tint val="75000"/>
                  </a:schemeClr>
                </a:solidFill>
              </a:defRPr>
            </a:lvl1pPr>
          </a:lstStyle>
          <a:p>
            <a:pPr>
              <a:defRPr/>
            </a:pPr>
            <a:fld id="{6F81A642-367A-4B43-8A83-4F0DF42CFBE7}" type="datetime2">
              <a:rPr lang="da-DK" smtClean="0"/>
              <a:pPr>
                <a:defRPr/>
              </a:pPr>
              <a:t>8. august 2011</a:t>
            </a:fld>
            <a:endParaRPr lang="da-DK"/>
          </a:p>
        </p:txBody>
      </p:sp>
      <p:sp>
        <p:nvSpPr>
          <p:cNvPr id="11" name="Pladsholder til diasnummer 4"/>
          <p:cNvSpPr>
            <a:spLocks noGrp="1"/>
          </p:cNvSpPr>
          <p:nvPr>
            <p:ph type="sldNum" sz="quarter" idx="16"/>
          </p:nvPr>
        </p:nvSpPr>
        <p:spPr/>
        <p:txBody>
          <a:bodyPr/>
          <a:lstStyle>
            <a:lvl1pPr algn="r">
              <a:defRPr sz="1300">
                <a:solidFill>
                  <a:schemeClr val="tx1">
                    <a:tint val="75000"/>
                  </a:schemeClr>
                </a:solidFill>
              </a:defRPr>
            </a:lvl1pPr>
          </a:lstStyle>
          <a:p>
            <a:pPr>
              <a:defRPr/>
            </a:pPr>
            <a:fld id="{7C832E5B-08C6-4B8C-9167-F0D32D01E75E}" type="slidenum">
              <a:rPr lang="da-DK"/>
              <a:pPr>
                <a:defRPr/>
              </a:pPr>
              <a:t>‹nr.›</a:t>
            </a:fld>
            <a:r>
              <a:rPr lang="da-DK" dirty="0">
                <a:solidFill>
                  <a:schemeClr val="bg1"/>
                </a:solidFill>
              </a:rPr>
              <a:t>...</a:t>
            </a:r>
            <a:r>
              <a:rPr lang="da-DK" dirty="0"/>
              <a:t>|</a:t>
            </a:r>
          </a:p>
        </p:txBody>
      </p:sp>
      <p:sp>
        <p:nvSpPr>
          <p:cNvPr id="12"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 med billedtekst">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p:nvPicPr>
        <p:blipFill>
          <a:blip r:embed="rId2"/>
          <a:srcRect/>
          <a:stretch>
            <a:fillRect/>
          </a:stretch>
        </p:blipFill>
        <p:spPr bwMode="auto">
          <a:xfrm>
            <a:off x="0" y="-11113"/>
            <a:ext cx="9906000" cy="1019176"/>
          </a:xfrm>
          <a:prstGeom prst="rect">
            <a:avLst/>
          </a:prstGeom>
          <a:noFill/>
          <a:ln w="9525">
            <a:noFill/>
            <a:miter lim="800000"/>
            <a:headEnd/>
            <a:tailEnd/>
          </a:ln>
        </p:spPr>
      </p:pic>
      <p:pic>
        <p:nvPicPr>
          <p:cNvPr id="7" name="Billede 8"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title"/>
          </p:nvPr>
        </p:nvSpPr>
        <p:spPr>
          <a:xfrm>
            <a:off x="1053003" y="979201"/>
            <a:ext cx="3587965" cy="1297672"/>
          </a:xfrm>
        </p:spPr>
        <p:txBody>
          <a:bodyPr/>
          <a:lstStyle>
            <a:lvl1pPr algn="l">
              <a:defRPr sz="2500" b="1"/>
            </a:lvl1pPr>
          </a:lstStyle>
          <a:p>
            <a:r>
              <a:rPr lang="da-DK" smtClean="0"/>
              <a:t>Klik for at redigere i master</a:t>
            </a:r>
            <a:endParaRPr lang="da-DK" dirty="0"/>
          </a:p>
        </p:txBody>
      </p:sp>
      <p:sp>
        <p:nvSpPr>
          <p:cNvPr id="3" name="Pladsholder til indhold 2"/>
          <p:cNvSpPr>
            <a:spLocks noGrp="1"/>
          </p:cNvSpPr>
          <p:nvPr>
            <p:ph idx="1"/>
          </p:nvPr>
        </p:nvSpPr>
        <p:spPr>
          <a:xfrm>
            <a:off x="5031009" y="979201"/>
            <a:ext cx="3822000" cy="5403600"/>
          </a:xfrm>
          <a:prstGeom prst="rect">
            <a:avLst/>
          </a:prstGeom>
          <a:noFill/>
          <a:ln w="9525">
            <a:noFill/>
            <a:miter lim="800000"/>
            <a:headEnd/>
            <a:tailEnd/>
          </a:ln>
        </p:spPr>
        <p:txBody>
          <a:bodyPr/>
          <a:lstStyle>
            <a:lvl1pPr marL="452427" indent="-452427" algn="l" defTabSz="478819" rtl="0" eaLnBrk="0" fontAlgn="base" hangingPunct="0">
              <a:spcBef>
                <a:spcPct val="20000"/>
              </a:spcBef>
              <a:spcAft>
                <a:spcPct val="0"/>
              </a:spcAft>
              <a:buFontTx/>
              <a:buBlip>
                <a:blip r:embed="rId4"/>
              </a:buBlip>
              <a:defRPr lang="da-DK" sz="2500" kern="1200" dirty="0" smtClean="0">
                <a:solidFill>
                  <a:schemeClr val="tx1"/>
                </a:solidFill>
                <a:latin typeface="Arial" pitchFamily="34" charset="0"/>
                <a:ea typeface="+mn-ea"/>
                <a:cs typeface="Arial" pitchFamily="34" charset="0"/>
              </a:defRPr>
            </a:lvl1pPr>
            <a:lvl2pPr marL="904855"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2pPr>
            <a:lvl3pPr marL="1357281"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3pPr>
            <a:lvl4pPr marL="1809708" indent="-452427" algn="l" defTabSz="478819" rtl="0" eaLnBrk="0" fontAlgn="base" hangingPunct="0">
              <a:spcBef>
                <a:spcPct val="20000"/>
              </a:spcBef>
              <a:spcAft>
                <a:spcPct val="0"/>
              </a:spcAft>
              <a:buFontTx/>
              <a:buBlip>
                <a:blip r:embed="rId4"/>
              </a:buBlip>
              <a:defRPr lang="da-DK" sz="2100" kern="1200" dirty="0" smtClean="0">
                <a:solidFill>
                  <a:schemeClr val="tx1"/>
                </a:solidFill>
                <a:latin typeface="Arial" pitchFamily="34" charset="0"/>
                <a:ea typeface="+mn-ea"/>
                <a:cs typeface="Arial" pitchFamily="34" charset="0"/>
              </a:defRPr>
            </a:lvl4pPr>
            <a:lvl5pPr marL="2262134" marR="0" indent="-452427" algn="l" defTabSz="478819" rtl="0" eaLnBrk="0" fontAlgn="base" latinLnBrk="0" hangingPunct="0">
              <a:lnSpc>
                <a:spcPct val="100000"/>
              </a:lnSpc>
              <a:spcBef>
                <a:spcPct val="20000"/>
              </a:spcBef>
              <a:spcAft>
                <a:spcPct val="0"/>
              </a:spcAft>
              <a:buClrTx/>
              <a:buSzTx/>
              <a:buFontTx/>
              <a:buBlip>
                <a:blip r:embed="rId4"/>
              </a:buBlip>
              <a:tabLst/>
              <a:defRPr lang="da-DK" sz="2100" kern="1200" dirty="0">
                <a:solidFill>
                  <a:schemeClr val="tx1"/>
                </a:solidFill>
                <a:latin typeface="Arial" pitchFamily="34" charset="0"/>
                <a:ea typeface="+mn-ea"/>
                <a:cs typeface="Arial" pitchFamily="34" charset="0"/>
              </a:defRPr>
            </a:lvl5pPr>
            <a:lvl6pPr>
              <a:defRPr sz="2100"/>
            </a:lvl6pPr>
            <a:lvl7pPr>
              <a:defRPr sz="2100"/>
            </a:lvl7pPr>
            <a:lvl8pPr>
              <a:defRPr sz="2100"/>
            </a:lvl8pPr>
            <a:lvl9pPr>
              <a:defRPr sz="21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tekst 3"/>
          <p:cNvSpPr>
            <a:spLocks noGrp="1"/>
          </p:cNvSpPr>
          <p:nvPr>
            <p:ph type="body" sz="half" idx="2"/>
          </p:nvPr>
        </p:nvSpPr>
        <p:spPr>
          <a:xfrm>
            <a:off x="1053003" y="2276876"/>
            <a:ext cx="3587965" cy="4105927"/>
          </a:xfrm>
          <a:prstGeom prst="rect">
            <a:avLst/>
          </a:prstGeom>
        </p:spPr>
        <p:txBody>
          <a:bodyPr/>
          <a:lstStyle>
            <a:lvl1pPr marL="0" indent="0">
              <a:buNone/>
              <a:defRPr sz="2500"/>
            </a:lvl1pPr>
            <a:lvl2pPr marL="478819" indent="0">
              <a:buNone/>
              <a:defRPr sz="1300"/>
            </a:lvl2pPr>
            <a:lvl3pPr marL="957637" indent="0">
              <a:buNone/>
              <a:defRPr sz="1000"/>
            </a:lvl3pPr>
            <a:lvl4pPr marL="1436456" indent="0">
              <a:buNone/>
              <a:defRPr sz="1000"/>
            </a:lvl4pPr>
            <a:lvl5pPr marL="1915274" indent="0">
              <a:buNone/>
              <a:defRPr sz="1000"/>
            </a:lvl5pPr>
            <a:lvl6pPr marL="2394092" indent="0">
              <a:buNone/>
              <a:defRPr sz="1000"/>
            </a:lvl6pPr>
            <a:lvl7pPr marL="2872912" indent="0">
              <a:buNone/>
              <a:defRPr sz="1000"/>
            </a:lvl7pPr>
            <a:lvl8pPr marL="3351730" indent="0">
              <a:buNone/>
              <a:defRPr sz="1000"/>
            </a:lvl8pPr>
            <a:lvl9pPr marL="3830549" indent="0">
              <a:buNone/>
              <a:defRPr sz="1000"/>
            </a:lvl9pPr>
          </a:lstStyle>
          <a:p>
            <a:pPr lvl="0"/>
            <a:r>
              <a:rPr lang="da-DK" smtClean="0"/>
              <a:t>Klik for at redigere i master</a:t>
            </a:r>
          </a:p>
        </p:txBody>
      </p:sp>
      <p:sp>
        <p:nvSpPr>
          <p:cNvPr id="8" name="Pladsholder til dato 3"/>
          <p:cNvSpPr>
            <a:spLocks noGrp="1"/>
          </p:cNvSpPr>
          <p:nvPr>
            <p:ph type="dt" sz="half" idx="15"/>
          </p:nvPr>
        </p:nvSpPr>
        <p:spPr/>
        <p:txBody>
          <a:bodyPr/>
          <a:lstStyle>
            <a:lvl1pPr algn="l">
              <a:defRPr sz="1300">
                <a:solidFill>
                  <a:schemeClr val="tx1">
                    <a:tint val="75000"/>
                  </a:schemeClr>
                </a:solidFill>
              </a:defRPr>
            </a:lvl1pPr>
          </a:lstStyle>
          <a:p>
            <a:pPr>
              <a:defRPr/>
            </a:pPr>
            <a:fld id="{0C5698F6-EE91-4323-ADFF-4B1E5BF3E11E}" type="datetime2">
              <a:rPr lang="da-DK" smtClean="0"/>
              <a:pPr>
                <a:defRPr/>
              </a:pPr>
              <a:t>8. august 2011</a:t>
            </a:fld>
            <a:endParaRPr lang="da-DK"/>
          </a:p>
        </p:txBody>
      </p:sp>
      <p:sp>
        <p:nvSpPr>
          <p:cNvPr id="9" name="Pladsholder til diasnummer 4"/>
          <p:cNvSpPr>
            <a:spLocks noGrp="1"/>
          </p:cNvSpPr>
          <p:nvPr>
            <p:ph type="sldNum" sz="quarter" idx="16"/>
          </p:nvPr>
        </p:nvSpPr>
        <p:spPr/>
        <p:txBody>
          <a:bodyPr/>
          <a:lstStyle>
            <a:lvl1pPr algn="r">
              <a:defRPr sz="1300">
                <a:solidFill>
                  <a:schemeClr val="tx1">
                    <a:tint val="75000"/>
                  </a:schemeClr>
                </a:solidFill>
              </a:defRPr>
            </a:lvl1pPr>
          </a:lstStyle>
          <a:p>
            <a:pPr>
              <a:defRPr/>
            </a:pPr>
            <a:fld id="{BA8CED15-0100-42AA-9A37-BAC57ACD4F41}" type="slidenum">
              <a:rPr lang="da-DK"/>
              <a:pPr>
                <a:defRPr/>
              </a:pPr>
              <a:t>‹nr.›</a:t>
            </a:fld>
            <a:r>
              <a:rPr lang="da-DK" dirty="0">
                <a:solidFill>
                  <a:schemeClr val="bg1"/>
                </a:solidFill>
              </a:rPr>
              <a:t>...</a:t>
            </a:r>
            <a:r>
              <a:rPr lang="da-DK" dirty="0"/>
              <a:t>|</a:t>
            </a:r>
          </a:p>
        </p:txBody>
      </p:sp>
      <p:sp>
        <p:nvSpPr>
          <p:cNvPr id="10"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med billedtekst">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p:nvPicPr>
        <p:blipFill>
          <a:blip r:embed="rId2"/>
          <a:srcRect/>
          <a:stretch>
            <a:fillRect/>
          </a:stretch>
        </p:blipFill>
        <p:spPr bwMode="auto">
          <a:xfrm>
            <a:off x="0" y="-11113"/>
            <a:ext cx="9906000" cy="1019176"/>
          </a:xfrm>
          <a:prstGeom prst="rect">
            <a:avLst/>
          </a:prstGeom>
          <a:noFill/>
          <a:ln w="9525">
            <a:noFill/>
            <a:miter lim="800000"/>
            <a:headEnd/>
            <a:tailEnd/>
          </a:ln>
        </p:spPr>
      </p:pic>
      <p:pic>
        <p:nvPicPr>
          <p:cNvPr id="7" name="Billede 8"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title"/>
          </p:nvPr>
        </p:nvSpPr>
        <p:spPr>
          <a:xfrm>
            <a:off x="1941648" y="5225752"/>
            <a:ext cx="5943600" cy="566738"/>
          </a:xfrm>
        </p:spPr>
        <p:txBody>
          <a:bodyPr anchor="b"/>
          <a:lstStyle>
            <a:lvl1pPr algn="l">
              <a:defRPr sz="2500" b="1"/>
            </a:lvl1pPr>
          </a:lstStyle>
          <a:p>
            <a:r>
              <a:rPr lang="da-DK" smtClean="0"/>
              <a:t>Klik for at redigere i master</a:t>
            </a:r>
            <a:endParaRPr lang="da-DK" dirty="0"/>
          </a:p>
        </p:txBody>
      </p:sp>
      <p:sp>
        <p:nvSpPr>
          <p:cNvPr id="3" name="Pladsholder til billede 2"/>
          <p:cNvSpPr>
            <a:spLocks noGrp="1"/>
          </p:cNvSpPr>
          <p:nvPr>
            <p:ph type="pic" idx="1"/>
          </p:nvPr>
        </p:nvSpPr>
        <p:spPr>
          <a:xfrm>
            <a:off x="1941648" y="1037930"/>
            <a:ext cx="5943600" cy="4114800"/>
          </a:xfrm>
          <a:prstGeom prst="rect">
            <a:avLst/>
          </a:prstGeom>
        </p:spPr>
        <p:txBody>
          <a:bodyPr rtlCol="0">
            <a:normAutofit/>
          </a:bodyPr>
          <a:lstStyle>
            <a:lvl1pPr marL="0" indent="0">
              <a:buNone/>
              <a:defRPr sz="3300"/>
            </a:lvl1pPr>
            <a:lvl2pPr marL="478819" indent="0">
              <a:buNone/>
              <a:defRPr sz="3000"/>
            </a:lvl2pPr>
            <a:lvl3pPr marL="957637" indent="0">
              <a:buNone/>
              <a:defRPr sz="2500"/>
            </a:lvl3pPr>
            <a:lvl4pPr marL="1436456" indent="0">
              <a:buNone/>
              <a:defRPr sz="2100"/>
            </a:lvl4pPr>
            <a:lvl5pPr marL="1915274" indent="0">
              <a:buNone/>
              <a:defRPr sz="2100"/>
            </a:lvl5pPr>
            <a:lvl6pPr marL="2394092" indent="0">
              <a:buNone/>
              <a:defRPr sz="2100"/>
            </a:lvl6pPr>
            <a:lvl7pPr marL="2872912" indent="0">
              <a:buNone/>
              <a:defRPr sz="2100"/>
            </a:lvl7pPr>
            <a:lvl8pPr marL="3351730" indent="0">
              <a:buNone/>
              <a:defRPr sz="2100"/>
            </a:lvl8pPr>
            <a:lvl9pPr marL="3830549" indent="0">
              <a:buNone/>
              <a:defRPr sz="2100"/>
            </a:lvl9pPr>
          </a:lstStyle>
          <a:p>
            <a:pPr lvl="0"/>
            <a:r>
              <a:rPr lang="da-DK" noProof="0" smtClean="0"/>
              <a:t>Klik på ikonet for at tilføje et billede</a:t>
            </a:r>
            <a:endParaRPr lang="da-DK" noProof="0"/>
          </a:p>
        </p:txBody>
      </p:sp>
      <p:sp>
        <p:nvSpPr>
          <p:cNvPr id="4" name="Pladsholder til tekst 3"/>
          <p:cNvSpPr>
            <a:spLocks noGrp="1"/>
          </p:cNvSpPr>
          <p:nvPr>
            <p:ph type="body" sz="half" idx="2"/>
          </p:nvPr>
        </p:nvSpPr>
        <p:spPr>
          <a:xfrm>
            <a:off x="1941648" y="5792491"/>
            <a:ext cx="5943600" cy="588838"/>
          </a:xfrm>
          <a:prstGeom prst="rect">
            <a:avLst/>
          </a:prstGeom>
        </p:spPr>
        <p:txBody>
          <a:bodyPr/>
          <a:lstStyle>
            <a:lvl1pPr marL="0" indent="0">
              <a:buNone/>
              <a:defRPr sz="2100"/>
            </a:lvl1pPr>
            <a:lvl2pPr marL="478819" indent="0">
              <a:buNone/>
              <a:defRPr sz="1300"/>
            </a:lvl2pPr>
            <a:lvl3pPr marL="957637" indent="0">
              <a:buNone/>
              <a:defRPr sz="1000"/>
            </a:lvl3pPr>
            <a:lvl4pPr marL="1436456" indent="0">
              <a:buNone/>
              <a:defRPr sz="1000"/>
            </a:lvl4pPr>
            <a:lvl5pPr marL="1915274" indent="0">
              <a:buNone/>
              <a:defRPr sz="1000"/>
            </a:lvl5pPr>
            <a:lvl6pPr marL="2394092" indent="0">
              <a:buNone/>
              <a:defRPr sz="1000"/>
            </a:lvl6pPr>
            <a:lvl7pPr marL="2872912" indent="0">
              <a:buNone/>
              <a:defRPr sz="1000"/>
            </a:lvl7pPr>
            <a:lvl8pPr marL="3351730" indent="0">
              <a:buNone/>
              <a:defRPr sz="1000"/>
            </a:lvl8pPr>
            <a:lvl9pPr marL="3830549" indent="0">
              <a:buNone/>
              <a:defRPr sz="1000"/>
            </a:lvl9pPr>
          </a:lstStyle>
          <a:p>
            <a:pPr lvl="0"/>
            <a:r>
              <a:rPr lang="da-DK" smtClean="0"/>
              <a:t>Klik for at redigere i master</a:t>
            </a:r>
          </a:p>
        </p:txBody>
      </p:sp>
      <p:sp>
        <p:nvSpPr>
          <p:cNvPr id="8" name="Pladsholder til dato 3"/>
          <p:cNvSpPr>
            <a:spLocks noGrp="1"/>
          </p:cNvSpPr>
          <p:nvPr>
            <p:ph type="dt" sz="half" idx="15"/>
          </p:nvPr>
        </p:nvSpPr>
        <p:spPr/>
        <p:txBody>
          <a:bodyPr/>
          <a:lstStyle>
            <a:lvl1pPr algn="l">
              <a:defRPr sz="1300">
                <a:solidFill>
                  <a:schemeClr val="tx1">
                    <a:tint val="75000"/>
                  </a:schemeClr>
                </a:solidFill>
              </a:defRPr>
            </a:lvl1pPr>
          </a:lstStyle>
          <a:p>
            <a:pPr>
              <a:defRPr/>
            </a:pPr>
            <a:fld id="{226993CF-817E-4743-9C75-D6640412BDD6}" type="datetime2">
              <a:rPr lang="da-DK" smtClean="0"/>
              <a:pPr>
                <a:defRPr/>
              </a:pPr>
              <a:t>8. august 2011</a:t>
            </a:fld>
            <a:endParaRPr lang="da-DK" dirty="0"/>
          </a:p>
        </p:txBody>
      </p:sp>
      <p:sp>
        <p:nvSpPr>
          <p:cNvPr id="9" name="Pladsholder til diasnummer 4"/>
          <p:cNvSpPr>
            <a:spLocks noGrp="1"/>
          </p:cNvSpPr>
          <p:nvPr>
            <p:ph type="sldNum" sz="quarter" idx="16"/>
          </p:nvPr>
        </p:nvSpPr>
        <p:spPr/>
        <p:txBody>
          <a:bodyPr/>
          <a:lstStyle>
            <a:lvl1pPr algn="r">
              <a:defRPr sz="1300">
                <a:solidFill>
                  <a:schemeClr val="tx1">
                    <a:tint val="75000"/>
                  </a:schemeClr>
                </a:solidFill>
              </a:defRPr>
            </a:lvl1pPr>
          </a:lstStyle>
          <a:p>
            <a:pPr>
              <a:defRPr/>
            </a:pPr>
            <a:fld id="{B42F3675-A560-45F7-8746-B6B971CD8753}" type="slidenum">
              <a:rPr lang="da-DK"/>
              <a:pPr>
                <a:defRPr/>
              </a:pPr>
              <a:t>‹nr.›</a:t>
            </a:fld>
            <a:r>
              <a:rPr lang="da-DK" dirty="0">
                <a:solidFill>
                  <a:schemeClr val="bg1"/>
                </a:solidFill>
              </a:rPr>
              <a:t>...</a:t>
            </a:r>
            <a:r>
              <a:rPr lang="da-DK" dirty="0"/>
              <a:t>|</a:t>
            </a:r>
          </a:p>
        </p:txBody>
      </p:sp>
      <p:sp>
        <p:nvSpPr>
          <p:cNvPr id="10"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srcRect/>
          <a:stretch>
            <a:fillRect/>
          </a:stretch>
        </p:blipFill>
        <p:spPr bwMode="auto">
          <a:xfrm>
            <a:off x="0" y="-11113"/>
            <a:ext cx="9906000" cy="1019176"/>
          </a:xfrm>
          <a:prstGeom prst="rect">
            <a:avLst/>
          </a:prstGeom>
          <a:noFill/>
          <a:ln w="9525">
            <a:noFill/>
            <a:miter lim="800000"/>
            <a:headEnd/>
            <a:tailEnd/>
          </a:ln>
        </p:spPr>
      </p:pic>
      <p:pic>
        <p:nvPicPr>
          <p:cNvPr id="6" name="Billede 8"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title"/>
          </p:nvPr>
        </p:nvSpPr>
        <p:spPr>
          <a:xfrm>
            <a:off x="1053001" y="980728"/>
            <a:ext cx="7800433" cy="1143000"/>
          </a:xfrm>
          <a:noFill/>
          <a:ln>
            <a:noFill/>
          </a:ln>
        </p:spPr>
        <p:txBody>
          <a:bodyPr>
            <a:noAutofit/>
          </a:bodyPr>
          <a:lstStyle>
            <a:lvl1pPr algn="l">
              <a:defRPr lang="da-DK" b="1" dirty="0"/>
            </a:lvl1pPr>
          </a:lstStyle>
          <a:p>
            <a:pPr lvl="0"/>
            <a:r>
              <a:rPr lang="da-DK" smtClean="0"/>
              <a:t>Klik for at redigere i master</a:t>
            </a:r>
            <a:endParaRPr lang="da-DK" dirty="0"/>
          </a:p>
        </p:txBody>
      </p:sp>
      <p:sp>
        <p:nvSpPr>
          <p:cNvPr id="3" name="Pladsholder til indhold 2"/>
          <p:cNvSpPr>
            <a:spLocks noGrp="1"/>
          </p:cNvSpPr>
          <p:nvPr>
            <p:ph idx="1"/>
          </p:nvPr>
        </p:nvSpPr>
        <p:spPr>
          <a:xfrm>
            <a:off x="1053001" y="2123729"/>
            <a:ext cx="7800433" cy="4257600"/>
          </a:xfrm>
          <a:prstGeom prst="rect">
            <a:avLst/>
          </a:prstGeom>
        </p:spPr>
        <p:txBody>
          <a:bodyPr/>
          <a:lstStyle>
            <a:lvl1pPr marL="452427" indent="-452427" algn="l" defTabSz="478819" rtl="0" eaLnBrk="0" fontAlgn="base" hangingPunct="0">
              <a:spcBef>
                <a:spcPct val="20000"/>
              </a:spcBef>
              <a:spcAft>
                <a:spcPct val="0"/>
              </a:spcAft>
              <a:buFontTx/>
              <a:buBlip>
                <a:blip r:embed="rId4"/>
              </a:buBlip>
              <a:defRPr sz="2500"/>
            </a:lvl1pPr>
            <a:lvl2pPr marL="904855" indent="-452427" algn="l" defTabSz="478819" rtl="0" eaLnBrk="0" fontAlgn="base" hangingPunct="0">
              <a:spcBef>
                <a:spcPct val="20000"/>
              </a:spcBef>
              <a:spcAft>
                <a:spcPct val="0"/>
              </a:spcAft>
              <a:buFontTx/>
              <a:buBlip>
                <a:blip r:embed="rId4"/>
              </a:buBlip>
              <a:defRPr sz="2100"/>
            </a:lvl2pPr>
            <a:lvl3pPr marL="1357281" indent="-452427" algn="l" defTabSz="478819" rtl="0" eaLnBrk="0" fontAlgn="base" hangingPunct="0">
              <a:spcBef>
                <a:spcPct val="20000"/>
              </a:spcBef>
              <a:spcAft>
                <a:spcPct val="0"/>
              </a:spcAft>
              <a:buFontTx/>
              <a:buBlip>
                <a:blip r:embed="rId4"/>
              </a:buBlip>
              <a:defRPr sz="2100"/>
            </a:lvl3pPr>
            <a:lvl4pPr marL="1809708" indent="-452427" algn="l" defTabSz="478819" rtl="0" eaLnBrk="0" fontAlgn="base" hangingPunct="0">
              <a:spcBef>
                <a:spcPct val="20000"/>
              </a:spcBef>
              <a:spcAft>
                <a:spcPct val="0"/>
              </a:spcAft>
              <a:buFontTx/>
              <a:buBlip>
                <a:blip r:embed="rId4"/>
              </a:buBlip>
              <a:defRPr sz="2100"/>
            </a:lvl4pPr>
            <a:lvl5pPr marL="2262134" indent="-452427" algn="l" defTabSz="478819" rtl="0" eaLnBrk="0" fontAlgn="base" hangingPunct="0">
              <a:spcBef>
                <a:spcPct val="20000"/>
              </a:spcBef>
              <a:spcAft>
                <a:spcPct val="0"/>
              </a:spcAft>
              <a:buFontTx/>
              <a:buBlip>
                <a:blip r:embed="rId4"/>
              </a:buBlip>
              <a:defRPr sz="2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7" name="Pladsholder til dato 3"/>
          <p:cNvSpPr>
            <a:spLocks noGrp="1"/>
          </p:cNvSpPr>
          <p:nvPr>
            <p:ph type="dt" sz="half" idx="15"/>
          </p:nvPr>
        </p:nvSpPr>
        <p:spPr/>
        <p:txBody>
          <a:bodyPr/>
          <a:lstStyle>
            <a:lvl1pPr algn="l">
              <a:defRPr sz="1300">
                <a:solidFill>
                  <a:schemeClr val="tx1">
                    <a:tint val="75000"/>
                  </a:schemeClr>
                </a:solidFill>
              </a:defRPr>
            </a:lvl1pPr>
          </a:lstStyle>
          <a:p>
            <a:pPr>
              <a:defRPr/>
            </a:pPr>
            <a:fld id="{646978FC-87EC-43D5-A233-83790AF7C5F4}" type="datetime2">
              <a:rPr lang="da-DK" smtClean="0"/>
              <a:pPr>
                <a:defRPr/>
              </a:pPr>
              <a:t>8. august 2011</a:t>
            </a:fld>
            <a:endParaRPr lang="da-DK" dirty="0"/>
          </a:p>
        </p:txBody>
      </p:sp>
      <p:sp>
        <p:nvSpPr>
          <p:cNvPr id="8" name="Pladsholder til diasnummer 4"/>
          <p:cNvSpPr>
            <a:spLocks noGrp="1"/>
          </p:cNvSpPr>
          <p:nvPr>
            <p:ph type="sldNum" sz="quarter" idx="16"/>
          </p:nvPr>
        </p:nvSpPr>
        <p:spPr/>
        <p:txBody>
          <a:bodyPr/>
          <a:lstStyle>
            <a:lvl1pPr algn="r">
              <a:defRPr sz="1300">
                <a:solidFill>
                  <a:schemeClr val="tx1">
                    <a:tint val="75000"/>
                  </a:schemeClr>
                </a:solidFill>
              </a:defRPr>
            </a:lvl1pPr>
          </a:lstStyle>
          <a:p>
            <a:pPr>
              <a:defRPr/>
            </a:pPr>
            <a:fld id="{32EA3071-399C-41CA-B779-F21EED4EC28E}" type="slidenum">
              <a:rPr lang="da-DK"/>
              <a:pPr>
                <a:defRPr/>
              </a:pPr>
              <a:t>‹nr.›</a:t>
            </a:fld>
            <a:r>
              <a:rPr lang="da-DK" dirty="0">
                <a:solidFill>
                  <a:schemeClr val="bg1"/>
                </a:solidFill>
              </a:rPr>
              <a:t>...</a:t>
            </a:r>
            <a:r>
              <a:rPr lang="da-DK" dirty="0"/>
              <a:t>|</a:t>
            </a:r>
          </a:p>
        </p:txBody>
      </p:sp>
      <p:sp>
        <p:nvSpPr>
          <p:cNvPr id="9"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eldias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ctrTitle"/>
          </p:nvPr>
        </p:nvSpPr>
        <p:spPr>
          <a:xfrm>
            <a:off x="1053002" y="768426"/>
            <a:ext cx="8502511" cy="1076400"/>
          </a:xfrm>
        </p:spPr>
        <p:txBody>
          <a:bodyPr>
            <a:noAutofit/>
          </a:bodyPr>
          <a:lstStyle>
            <a:lvl1pPr algn="l">
              <a:defRPr sz="3200" b="1"/>
            </a:lvl1pPr>
          </a:lstStyle>
          <a:p>
            <a:r>
              <a:rPr lang="da-DK" smtClean="0"/>
              <a:t>Klik for at redigere i master</a:t>
            </a:r>
            <a:endParaRPr lang="da-DK" dirty="0"/>
          </a:p>
        </p:txBody>
      </p:sp>
      <p:sp>
        <p:nvSpPr>
          <p:cNvPr id="3" name="Undertitel 2"/>
          <p:cNvSpPr>
            <a:spLocks noGrp="1"/>
          </p:cNvSpPr>
          <p:nvPr>
            <p:ph type="subTitle" idx="1"/>
          </p:nvPr>
        </p:nvSpPr>
        <p:spPr>
          <a:xfrm>
            <a:off x="1053004" y="2503802"/>
            <a:ext cx="3197922" cy="2725401"/>
          </a:xfrm>
          <a:prstGeom prst="rect">
            <a:avLst/>
          </a:prstGeom>
        </p:spPr>
        <p:txBody>
          <a:bodyPr/>
          <a:lstStyle>
            <a:lvl1pPr marL="0" indent="0" algn="l">
              <a:buNone/>
              <a:defRPr lang="da-DK" sz="2500" b="0" kern="1200" smtClean="0">
                <a:solidFill>
                  <a:srgbClr val="58595B"/>
                </a:solidFill>
                <a:latin typeface="Arial"/>
                <a:ea typeface="+mn-ea"/>
                <a:cs typeface="Arial"/>
              </a:defRPr>
            </a:lvl1pPr>
            <a:lvl2pPr marL="478819" indent="0" algn="ctr">
              <a:buNone/>
              <a:defRPr>
                <a:solidFill>
                  <a:schemeClr val="tx1">
                    <a:tint val="75000"/>
                  </a:schemeClr>
                </a:solidFill>
              </a:defRPr>
            </a:lvl2pPr>
            <a:lvl3pPr marL="957637" indent="0" algn="ctr">
              <a:buNone/>
              <a:defRPr>
                <a:solidFill>
                  <a:schemeClr val="tx1">
                    <a:tint val="75000"/>
                  </a:schemeClr>
                </a:solidFill>
              </a:defRPr>
            </a:lvl3pPr>
            <a:lvl4pPr marL="1436456" indent="0" algn="ctr">
              <a:buNone/>
              <a:defRPr>
                <a:solidFill>
                  <a:schemeClr val="tx1">
                    <a:tint val="75000"/>
                  </a:schemeClr>
                </a:solidFill>
              </a:defRPr>
            </a:lvl4pPr>
            <a:lvl5pPr marL="1915274" indent="0" algn="ctr">
              <a:buNone/>
              <a:defRPr>
                <a:solidFill>
                  <a:schemeClr val="tx1">
                    <a:tint val="75000"/>
                  </a:schemeClr>
                </a:solidFill>
              </a:defRPr>
            </a:lvl5pPr>
            <a:lvl6pPr marL="2394092" indent="0" algn="ctr">
              <a:buNone/>
              <a:defRPr>
                <a:solidFill>
                  <a:schemeClr val="tx1">
                    <a:tint val="75000"/>
                  </a:schemeClr>
                </a:solidFill>
              </a:defRPr>
            </a:lvl6pPr>
            <a:lvl7pPr marL="2872912" indent="0" algn="ctr">
              <a:buNone/>
              <a:defRPr>
                <a:solidFill>
                  <a:schemeClr val="tx1">
                    <a:tint val="75000"/>
                  </a:schemeClr>
                </a:solidFill>
              </a:defRPr>
            </a:lvl7pPr>
            <a:lvl8pPr marL="3351730" indent="0" algn="ctr">
              <a:buNone/>
              <a:defRPr>
                <a:solidFill>
                  <a:schemeClr val="tx1">
                    <a:tint val="75000"/>
                  </a:schemeClr>
                </a:solidFill>
              </a:defRPr>
            </a:lvl8pPr>
            <a:lvl9pPr marL="3830549"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183219" y="6147708"/>
            <a:ext cx="1007273" cy="449644"/>
          </a:xfrm>
          <a:prstGeom prst="rect">
            <a:avLst/>
          </a:prstGeom>
        </p:spPr>
      </p:pic>
      <p:sp>
        <p:nvSpPr>
          <p:cNvPr id="8"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ctrTitle"/>
          </p:nvPr>
        </p:nvSpPr>
        <p:spPr>
          <a:xfrm>
            <a:off x="1053002" y="768426"/>
            <a:ext cx="8502511" cy="1076400"/>
          </a:xfrm>
        </p:spPr>
        <p:txBody>
          <a:bodyPr>
            <a:noAutofit/>
          </a:bodyPr>
          <a:lstStyle>
            <a:lvl1pPr algn="l">
              <a:defRPr sz="3200" b="1"/>
            </a:lvl1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183219" y="6147708"/>
            <a:ext cx="1007273" cy="449644"/>
          </a:xfrm>
          <a:prstGeom prst="rect">
            <a:avLst/>
          </a:prstGeom>
        </p:spPr>
      </p:pic>
      <p:sp>
        <p:nvSpPr>
          <p:cNvPr id="8" name="Undertitel 2"/>
          <p:cNvSpPr>
            <a:spLocks noGrp="1"/>
          </p:cNvSpPr>
          <p:nvPr>
            <p:ph type="subTitle" idx="1"/>
          </p:nvPr>
        </p:nvSpPr>
        <p:spPr>
          <a:xfrm>
            <a:off x="1053004" y="2503802"/>
            <a:ext cx="3197922" cy="2725401"/>
          </a:xfrm>
          <a:prstGeom prst="rect">
            <a:avLst/>
          </a:prstGeom>
        </p:spPr>
        <p:txBody>
          <a:bodyPr/>
          <a:lstStyle>
            <a:lvl1pPr marL="0" indent="0" algn="l">
              <a:buNone/>
              <a:defRPr lang="da-DK" sz="2500" b="0" kern="1200" smtClean="0">
                <a:solidFill>
                  <a:srgbClr val="58595B"/>
                </a:solidFill>
                <a:latin typeface="Arial"/>
                <a:ea typeface="+mn-ea"/>
                <a:cs typeface="Arial"/>
              </a:defRPr>
            </a:lvl1pPr>
            <a:lvl2pPr marL="478819" indent="0" algn="ctr">
              <a:buNone/>
              <a:defRPr>
                <a:solidFill>
                  <a:schemeClr val="tx1">
                    <a:tint val="75000"/>
                  </a:schemeClr>
                </a:solidFill>
              </a:defRPr>
            </a:lvl2pPr>
            <a:lvl3pPr marL="957637" indent="0" algn="ctr">
              <a:buNone/>
              <a:defRPr>
                <a:solidFill>
                  <a:schemeClr val="tx1">
                    <a:tint val="75000"/>
                  </a:schemeClr>
                </a:solidFill>
              </a:defRPr>
            </a:lvl3pPr>
            <a:lvl4pPr marL="1436456" indent="0" algn="ctr">
              <a:buNone/>
              <a:defRPr>
                <a:solidFill>
                  <a:schemeClr val="tx1">
                    <a:tint val="75000"/>
                  </a:schemeClr>
                </a:solidFill>
              </a:defRPr>
            </a:lvl4pPr>
            <a:lvl5pPr marL="1915274" indent="0" algn="ctr">
              <a:buNone/>
              <a:defRPr>
                <a:solidFill>
                  <a:schemeClr val="tx1">
                    <a:tint val="75000"/>
                  </a:schemeClr>
                </a:solidFill>
              </a:defRPr>
            </a:lvl5pPr>
            <a:lvl6pPr marL="2394092" indent="0" algn="ctr">
              <a:buNone/>
              <a:defRPr>
                <a:solidFill>
                  <a:schemeClr val="tx1">
                    <a:tint val="75000"/>
                  </a:schemeClr>
                </a:solidFill>
              </a:defRPr>
            </a:lvl6pPr>
            <a:lvl7pPr marL="2872912" indent="0" algn="ctr">
              <a:buNone/>
              <a:defRPr>
                <a:solidFill>
                  <a:schemeClr val="tx1">
                    <a:tint val="75000"/>
                  </a:schemeClr>
                </a:solidFill>
              </a:defRPr>
            </a:lvl7pPr>
            <a:lvl8pPr marL="3351730" indent="0" algn="ctr">
              <a:buNone/>
              <a:defRPr>
                <a:solidFill>
                  <a:schemeClr val="tx1">
                    <a:tint val="75000"/>
                  </a:schemeClr>
                </a:solidFill>
              </a:defRPr>
            </a:lvl8pPr>
            <a:lvl9pPr marL="3830549" indent="0" algn="ctr">
              <a:buNone/>
              <a:defRPr>
                <a:solidFill>
                  <a:schemeClr val="tx1">
                    <a:tint val="75000"/>
                  </a:schemeClr>
                </a:solidFill>
              </a:defRPr>
            </a:lvl9pPr>
          </a:lstStyle>
          <a:p>
            <a:r>
              <a:rPr lang="da-DK" smtClean="0"/>
              <a:t>Klik for at redigere i master</a:t>
            </a:r>
            <a:endParaRPr lang="da-DK" dirty="0"/>
          </a:p>
        </p:txBody>
      </p:sp>
      <p:sp>
        <p:nvSpPr>
          <p:cNvPr id="9"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ctrTitle"/>
          </p:nvPr>
        </p:nvSpPr>
        <p:spPr>
          <a:xfrm>
            <a:off x="1053002" y="768426"/>
            <a:ext cx="8502511" cy="1076400"/>
          </a:xfrm>
        </p:spPr>
        <p:txBody>
          <a:bodyPr>
            <a:noAutofit/>
          </a:bodyPr>
          <a:lstStyle>
            <a:lvl1pPr algn="l">
              <a:defRPr sz="3200" b="1"/>
            </a:lvl1pPr>
          </a:lstStyle>
          <a:p>
            <a:r>
              <a:rPr lang="da-DK" smtClean="0"/>
              <a:t>Klik for at redigere i master</a:t>
            </a:r>
            <a:endParaRPr lang="da-DK" dirty="0"/>
          </a:p>
        </p:txBody>
      </p:sp>
      <p:sp>
        <p:nvSpPr>
          <p:cNvPr id="3" name="Undertitel 2"/>
          <p:cNvSpPr>
            <a:spLocks noGrp="1"/>
          </p:cNvSpPr>
          <p:nvPr>
            <p:ph type="subTitle" idx="1"/>
          </p:nvPr>
        </p:nvSpPr>
        <p:spPr>
          <a:xfrm>
            <a:off x="1053004" y="2503802"/>
            <a:ext cx="3197922" cy="2725401"/>
          </a:xfrm>
          <a:prstGeom prst="rect">
            <a:avLst/>
          </a:prstGeom>
        </p:spPr>
        <p:txBody>
          <a:bodyPr/>
          <a:lstStyle>
            <a:lvl1pPr marL="0" indent="0" algn="l">
              <a:buNone/>
              <a:defRPr lang="da-DK" sz="2500" b="0" kern="1200" smtClean="0">
                <a:solidFill>
                  <a:schemeClr val="bg1"/>
                </a:solidFill>
                <a:latin typeface="Arial"/>
                <a:ea typeface="+mn-ea"/>
                <a:cs typeface="Arial"/>
              </a:defRPr>
            </a:lvl1pPr>
            <a:lvl2pPr marL="478819" indent="0" algn="ctr">
              <a:buNone/>
              <a:defRPr>
                <a:solidFill>
                  <a:schemeClr val="tx1">
                    <a:tint val="75000"/>
                  </a:schemeClr>
                </a:solidFill>
              </a:defRPr>
            </a:lvl2pPr>
            <a:lvl3pPr marL="957637" indent="0" algn="ctr">
              <a:buNone/>
              <a:defRPr>
                <a:solidFill>
                  <a:schemeClr val="tx1">
                    <a:tint val="75000"/>
                  </a:schemeClr>
                </a:solidFill>
              </a:defRPr>
            </a:lvl3pPr>
            <a:lvl4pPr marL="1436456" indent="0" algn="ctr">
              <a:buNone/>
              <a:defRPr>
                <a:solidFill>
                  <a:schemeClr val="tx1">
                    <a:tint val="75000"/>
                  </a:schemeClr>
                </a:solidFill>
              </a:defRPr>
            </a:lvl4pPr>
            <a:lvl5pPr marL="1915274" indent="0" algn="ctr">
              <a:buNone/>
              <a:defRPr>
                <a:solidFill>
                  <a:schemeClr val="tx1">
                    <a:tint val="75000"/>
                  </a:schemeClr>
                </a:solidFill>
              </a:defRPr>
            </a:lvl5pPr>
            <a:lvl6pPr marL="2394092" indent="0" algn="ctr">
              <a:buNone/>
              <a:defRPr>
                <a:solidFill>
                  <a:schemeClr val="tx1">
                    <a:tint val="75000"/>
                  </a:schemeClr>
                </a:solidFill>
              </a:defRPr>
            </a:lvl6pPr>
            <a:lvl7pPr marL="2872912" indent="0" algn="ctr">
              <a:buNone/>
              <a:defRPr>
                <a:solidFill>
                  <a:schemeClr val="tx1">
                    <a:tint val="75000"/>
                  </a:schemeClr>
                </a:solidFill>
              </a:defRPr>
            </a:lvl7pPr>
            <a:lvl8pPr marL="3351730" indent="0" algn="ctr">
              <a:buNone/>
              <a:defRPr>
                <a:solidFill>
                  <a:schemeClr val="tx1">
                    <a:tint val="75000"/>
                  </a:schemeClr>
                </a:solidFill>
              </a:defRPr>
            </a:lvl8pPr>
            <a:lvl9pPr marL="3830549"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183219" y="6147708"/>
            <a:ext cx="1007273" cy="449644"/>
          </a:xfrm>
          <a:prstGeom prst="rect">
            <a:avLst/>
          </a:prstGeom>
        </p:spPr>
      </p:pic>
      <p:sp>
        <p:nvSpPr>
          <p:cNvPr id="8"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ctrTitle"/>
          </p:nvPr>
        </p:nvSpPr>
        <p:spPr>
          <a:xfrm>
            <a:off x="1053002" y="768426"/>
            <a:ext cx="8502511" cy="1076400"/>
          </a:xfrm>
        </p:spPr>
        <p:txBody>
          <a:bodyPr>
            <a:noAutofit/>
          </a:bodyPr>
          <a:lstStyle>
            <a:lvl1pPr algn="l">
              <a:defRPr sz="3200" b="1"/>
            </a:lvl1pPr>
          </a:lstStyle>
          <a:p>
            <a:r>
              <a:rPr lang="da-DK" smtClean="0"/>
              <a:t>Klik for at redigere i master</a:t>
            </a:r>
            <a:endParaRPr lang="da-DK" dirty="0"/>
          </a:p>
        </p:txBody>
      </p:sp>
      <p:sp>
        <p:nvSpPr>
          <p:cNvPr id="3" name="Undertitel 2"/>
          <p:cNvSpPr>
            <a:spLocks noGrp="1"/>
          </p:cNvSpPr>
          <p:nvPr>
            <p:ph type="subTitle" idx="1"/>
          </p:nvPr>
        </p:nvSpPr>
        <p:spPr>
          <a:xfrm>
            <a:off x="1053004" y="2503802"/>
            <a:ext cx="3197922" cy="2725401"/>
          </a:xfrm>
          <a:prstGeom prst="rect">
            <a:avLst/>
          </a:prstGeom>
        </p:spPr>
        <p:txBody>
          <a:bodyPr/>
          <a:lstStyle>
            <a:lvl1pPr marL="0" indent="0" algn="l">
              <a:buNone/>
              <a:defRPr lang="da-DK" sz="2500" b="0" kern="1200" smtClean="0">
                <a:solidFill>
                  <a:srgbClr val="58595B"/>
                </a:solidFill>
                <a:latin typeface="Arial"/>
                <a:ea typeface="+mn-ea"/>
                <a:cs typeface="Arial"/>
              </a:defRPr>
            </a:lvl1pPr>
            <a:lvl2pPr marL="478819" indent="0" algn="ctr">
              <a:buNone/>
              <a:defRPr>
                <a:solidFill>
                  <a:schemeClr val="tx1">
                    <a:tint val="75000"/>
                  </a:schemeClr>
                </a:solidFill>
              </a:defRPr>
            </a:lvl2pPr>
            <a:lvl3pPr marL="957637" indent="0" algn="ctr">
              <a:buNone/>
              <a:defRPr>
                <a:solidFill>
                  <a:schemeClr val="tx1">
                    <a:tint val="75000"/>
                  </a:schemeClr>
                </a:solidFill>
              </a:defRPr>
            </a:lvl3pPr>
            <a:lvl4pPr marL="1436456" indent="0" algn="ctr">
              <a:buNone/>
              <a:defRPr>
                <a:solidFill>
                  <a:schemeClr val="tx1">
                    <a:tint val="75000"/>
                  </a:schemeClr>
                </a:solidFill>
              </a:defRPr>
            </a:lvl4pPr>
            <a:lvl5pPr marL="1915274" indent="0" algn="ctr">
              <a:buNone/>
              <a:defRPr>
                <a:solidFill>
                  <a:schemeClr val="tx1">
                    <a:tint val="75000"/>
                  </a:schemeClr>
                </a:solidFill>
              </a:defRPr>
            </a:lvl5pPr>
            <a:lvl6pPr marL="2394092" indent="0" algn="ctr">
              <a:buNone/>
              <a:defRPr>
                <a:solidFill>
                  <a:schemeClr val="tx1">
                    <a:tint val="75000"/>
                  </a:schemeClr>
                </a:solidFill>
              </a:defRPr>
            </a:lvl6pPr>
            <a:lvl7pPr marL="2872912" indent="0" algn="ctr">
              <a:buNone/>
              <a:defRPr>
                <a:solidFill>
                  <a:schemeClr val="tx1">
                    <a:tint val="75000"/>
                  </a:schemeClr>
                </a:solidFill>
              </a:defRPr>
            </a:lvl7pPr>
            <a:lvl8pPr marL="3351730" indent="0" algn="ctr">
              <a:buNone/>
              <a:defRPr>
                <a:solidFill>
                  <a:schemeClr val="tx1">
                    <a:tint val="75000"/>
                  </a:schemeClr>
                </a:solidFill>
              </a:defRPr>
            </a:lvl8pPr>
            <a:lvl9pPr marL="3830549"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183219" y="6147708"/>
            <a:ext cx="1007273" cy="449644"/>
          </a:xfrm>
          <a:prstGeom prst="rect">
            <a:avLst/>
          </a:prstGeom>
        </p:spPr>
      </p:pic>
      <p:sp>
        <p:nvSpPr>
          <p:cNvPr id="8"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ctrTitle"/>
          </p:nvPr>
        </p:nvSpPr>
        <p:spPr>
          <a:xfrm>
            <a:off x="1053002" y="768426"/>
            <a:ext cx="8502511" cy="1076400"/>
          </a:xfrm>
        </p:spPr>
        <p:txBody>
          <a:bodyPr>
            <a:noAutofit/>
          </a:bodyPr>
          <a:lstStyle>
            <a:lvl1pPr algn="l">
              <a:defRPr sz="3200" b="1"/>
            </a:lvl1pPr>
          </a:lstStyle>
          <a:p>
            <a:r>
              <a:rPr lang="da-DK" smtClean="0"/>
              <a:t>Klik for at redigere i master</a:t>
            </a:r>
            <a:endParaRPr lang="da-DK" dirty="0"/>
          </a:p>
        </p:txBody>
      </p:sp>
      <p:sp>
        <p:nvSpPr>
          <p:cNvPr id="3" name="Undertitel 2"/>
          <p:cNvSpPr>
            <a:spLocks noGrp="1"/>
          </p:cNvSpPr>
          <p:nvPr>
            <p:ph type="subTitle" idx="1"/>
          </p:nvPr>
        </p:nvSpPr>
        <p:spPr>
          <a:xfrm>
            <a:off x="1053004" y="2503802"/>
            <a:ext cx="3197922" cy="2725401"/>
          </a:xfrm>
          <a:prstGeom prst="rect">
            <a:avLst/>
          </a:prstGeom>
        </p:spPr>
        <p:txBody>
          <a:bodyPr/>
          <a:lstStyle>
            <a:lvl1pPr marL="0" indent="0" algn="l">
              <a:buNone/>
              <a:defRPr lang="da-DK" sz="2500" b="0" kern="1200" smtClean="0">
                <a:solidFill>
                  <a:srgbClr val="58595B"/>
                </a:solidFill>
                <a:latin typeface="Arial"/>
                <a:ea typeface="+mn-ea"/>
                <a:cs typeface="Arial"/>
              </a:defRPr>
            </a:lvl1pPr>
            <a:lvl2pPr marL="478819" indent="0" algn="ctr">
              <a:buNone/>
              <a:defRPr>
                <a:solidFill>
                  <a:schemeClr val="tx1">
                    <a:tint val="75000"/>
                  </a:schemeClr>
                </a:solidFill>
              </a:defRPr>
            </a:lvl2pPr>
            <a:lvl3pPr marL="957637" indent="0" algn="ctr">
              <a:buNone/>
              <a:defRPr>
                <a:solidFill>
                  <a:schemeClr val="tx1">
                    <a:tint val="75000"/>
                  </a:schemeClr>
                </a:solidFill>
              </a:defRPr>
            </a:lvl3pPr>
            <a:lvl4pPr marL="1436456" indent="0" algn="ctr">
              <a:buNone/>
              <a:defRPr>
                <a:solidFill>
                  <a:schemeClr val="tx1">
                    <a:tint val="75000"/>
                  </a:schemeClr>
                </a:solidFill>
              </a:defRPr>
            </a:lvl4pPr>
            <a:lvl5pPr marL="1915274" indent="0" algn="ctr">
              <a:buNone/>
              <a:defRPr>
                <a:solidFill>
                  <a:schemeClr val="tx1">
                    <a:tint val="75000"/>
                  </a:schemeClr>
                </a:solidFill>
              </a:defRPr>
            </a:lvl5pPr>
            <a:lvl6pPr marL="2394092" indent="0" algn="ctr">
              <a:buNone/>
              <a:defRPr>
                <a:solidFill>
                  <a:schemeClr val="tx1">
                    <a:tint val="75000"/>
                  </a:schemeClr>
                </a:solidFill>
              </a:defRPr>
            </a:lvl6pPr>
            <a:lvl7pPr marL="2872912" indent="0" algn="ctr">
              <a:buNone/>
              <a:defRPr>
                <a:solidFill>
                  <a:schemeClr val="tx1">
                    <a:tint val="75000"/>
                  </a:schemeClr>
                </a:solidFill>
              </a:defRPr>
            </a:lvl7pPr>
            <a:lvl8pPr marL="3351730" indent="0" algn="ctr">
              <a:buNone/>
              <a:defRPr>
                <a:solidFill>
                  <a:schemeClr val="tx1">
                    <a:tint val="75000"/>
                  </a:schemeClr>
                </a:solidFill>
              </a:defRPr>
            </a:lvl8pPr>
            <a:lvl9pPr marL="3830549"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183219" y="6147708"/>
            <a:ext cx="1007273" cy="449644"/>
          </a:xfrm>
          <a:prstGeom prst="rect">
            <a:avLst/>
          </a:prstGeom>
        </p:spPr>
      </p:pic>
      <p:sp>
        <p:nvSpPr>
          <p:cNvPr id="8"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ctrTitle"/>
          </p:nvPr>
        </p:nvSpPr>
        <p:spPr>
          <a:xfrm>
            <a:off x="1053002" y="768426"/>
            <a:ext cx="8502511" cy="1076400"/>
          </a:xfrm>
        </p:spPr>
        <p:txBody>
          <a:bodyPr>
            <a:noAutofit/>
          </a:bodyPr>
          <a:lstStyle>
            <a:lvl1pPr algn="l">
              <a:defRPr sz="3200" b="1"/>
            </a:lvl1pPr>
          </a:lstStyle>
          <a:p>
            <a:r>
              <a:rPr lang="da-DK" smtClean="0"/>
              <a:t>Klik for at redigere i master</a:t>
            </a:r>
            <a:endParaRPr lang="da-DK" dirty="0"/>
          </a:p>
        </p:txBody>
      </p:sp>
      <p:sp>
        <p:nvSpPr>
          <p:cNvPr id="3" name="Undertitel 2"/>
          <p:cNvSpPr>
            <a:spLocks noGrp="1"/>
          </p:cNvSpPr>
          <p:nvPr>
            <p:ph type="subTitle" idx="1"/>
          </p:nvPr>
        </p:nvSpPr>
        <p:spPr>
          <a:xfrm>
            <a:off x="1053004" y="2503802"/>
            <a:ext cx="3197922" cy="2725401"/>
          </a:xfrm>
          <a:prstGeom prst="rect">
            <a:avLst/>
          </a:prstGeom>
        </p:spPr>
        <p:txBody>
          <a:bodyPr/>
          <a:lstStyle>
            <a:lvl1pPr marL="0" indent="0" algn="l">
              <a:buNone/>
              <a:defRPr lang="da-DK" sz="2500" b="0" kern="1200" smtClean="0">
                <a:solidFill>
                  <a:srgbClr val="58595B"/>
                </a:solidFill>
                <a:latin typeface="Arial"/>
                <a:ea typeface="+mn-ea"/>
                <a:cs typeface="Arial"/>
              </a:defRPr>
            </a:lvl1pPr>
            <a:lvl2pPr marL="478819" indent="0" algn="ctr">
              <a:buNone/>
              <a:defRPr>
                <a:solidFill>
                  <a:schemeClr val="tx1">
                    <a:tint val="75000"/>
                  </a:schemeClr>
                </a:solidFill>
              </a:defRPr>
            </a:lvl2pPr>
            <a:lvl3pPr marL="957637" indent="0" algn="ctr">
              <a:buNone/>
              <a:defRPr>
                <a:solidFill>
                  <a:schemeClr val="tx1">
                    <a:tint val="75000"/>
                  </a:schemeClr>
                </a:solidFill>
              </a:defRPr>
            </a:lvl3pPr>
            <a:lvl4pPr marL="1436456" indent="0" algn="ctr">
              <a:buNone/>
              <a:defRPr>
                <a:solidFill>
                  <a:schemeClr val="tx1">
                    <a:tint val="75000"/>
                  </a:schemeClr>
                </a:solidFill>
              </a:defRPr>
            </a:lvl4pPr>
            <a:lvl5pPr marL="1915274" indent="0" algn="ctr">
              <a:buNone/>
              <a:defRPr>
                <a:solidFill>
                  <a:schemeClr val="tx1">
                    <a:tint val="75000"/>
                  </a:schemeClr>
                </a:solidFill>
              </a:defRPr>
            </a:lvl5pPr>
            <a:lvl6pPr marL="2394092" indent="0" algn="ctr">
              <a:buNone/>
              <a:defRPr>
                <a:solidFill>
                  <a:schemeClr val="tx1">
                    <a:tint val="75000"/>
                  </a:schemeClr>
                </a:solidFill>
              </a:defRPr>
            </a:lvl6pPr>
            <a:lvl7pPr marL="2872912" indent="0" algn="ctr">
              <a:buNone/>
              <a:defRPr>
                <a:solidFill>
                  <a:schemeClr val="tx1">
                    <a:tint val="75000"/>
                  </a:schemeClr>
                </a:solidFill>
              </a:defRPr>
            </a:lvl7pPr>
            <a:lvl8pPr marL="3351730" indent="0" algn="ctr">
              <a:buNone/>
              <a:defRPr>
                <a:solidFill>
                  <a:schemeClr val="tx1">
                    <a:tint val="75000"/>
                  </a:schemeClr>
                </a:solidFill>
              </a:defRPr>
            </a:lvl8pPr>
            <a:lvl9pPr marL="3830549"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183219" y="6147708"/>
            <a:ext cx="1007273" cy="449644"/>
          </a:xfrm>
          <a:prstGeom prst="rect">
            <a:avLst/>
          </a:prstGeom>
        </p:spPr>
      </p:pic>
      <p:sp>
        <p:nvSpPr>
          <p:cNvPr id="8"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26763" y="295276"/>
            <a:ext cx="3838574" cy="379413"/>
          </a:xfrm>
          <a:prstGeom prst="rect">
            <a:avLst/>
          </a:prstGeom>
          <a:noFill/>
          <a:ln w="9525">
            <a:noFill/>
            <a:miter lim="800000"/>
            <a:headEnd/>
            <a:tailEnd/>
          </a:ln>
        </p:spPr>
      </p:pic>
      <p:sp>
        <p:nvSpPr>
          <p:cNvPr id="2" name="Titel 1"/>
          <p:cNvSpPr>
            <a:spLocks noGrp="1"/>
          </p:cNvSpPr>
          <p:nvPr>
            <p:ph type="ctrTitle"/>
          </p:nvPr>
        </p:nvSpPr>
        <p:spPr>
          <a:xfrm>
            <a:off x="1053002" y="768426"/>
            <a:ext cx="8502511" cy="1076400"/>
          </a:xfrm>
        </p:spPr>
        <p:txBody>
          <a:bodyPr>
            <a:noAutofit/>
          </a:bodyPr>
          <a:lstStyle>
            <a:lvl1pPr algn="l">
              <a:defRPr sz="3200" b="1"/>
            </a:lvl1pPr>
          </a:lstStyle>
          <a:p>
            <a:r>
              <a:rPr lang="da-DK" smtClean="0"/>
              <a:t>Klik for at redigere i master</a:t>
            </a:r>
            <a:endParaRPr lang="da-DK" dirty="0"/>
          </a:p>
        </p:txBody>
      </p:sp>
      <p:sp>
        <p:nvSpPr>
          <p:cNvPr id="3" name="Undertitel 2"/>
          <p:cNvSpPr>
            <a:spLocks noGrp="1"/>
          </p:cNvSpPr>
          <p:nvPr>
            <p:ph type="subTitle" idx="1"/>
          </p:nvPr>
        </p:nvSpPr>
        <p:spPr>
          <a:xfrm>
            <a:off x="1053004" y="2503802"/>
            <a:ext cx="3197922" cy="2725401"/>
          </a:xfrm>
          <a:prstGeom prst="rect">
            <a:avLst/>
          </a:prstGeom>
        </p:spPr>
        <p:txBody>
          <a:bodyPr/>
          <a:lstStyle>
            <a:lvl1pPr marL="0" indent="0" algn="l">
              <a:buNone/>
              <a:defRPr lang="da-DK" sz="2500" b="0" kern="1200" smtClean="0">
                <a:solidFill>
                  <a:srgbClr val="58595B"/>
                </a:solidFill>
                <a:latin typeface="Arial"/>
                <a:ea typeface="+mn-ea"/>
                <a:cs typeface="Arial"/>
              </a:defRPr>
            </a:lvl1pPr>
            <a:lvl2pPr marL="478819" indent="0" algn="ctr">
              <a:buNone/>
              <a:defRPr>
                <a:solidFill>
                  <a:schemeClr val="tx1">
                    <a:tint val="75000"/>
                  </a:schemeClr>
                </a:solidFill>
              </a:defRPr>
            </a:lvl2pPr>
            <a:lvl3pPr marL="957637" indent="0" algn="ctr">
              <a:buNone/>
              <a:defRPr>
                <a:solidFill>
                  <a:schemeClr val="tx1">
                    <a:tint val="75000"/>
                  </a:schemeClr>
                </a:solidFill>
              </a:defRPr>
            </a:lvl3pPr>
            <a:lvl4pPr marL="1436456" indent="0" algn="ctr">
              <a:buNone/>
              <a:defRPr>
                <a:solidFill>
                  <a:schemeClr val="tx1">
                    <a:tint val="75000"/>
                  </a:schemeClr>
                </a:solidFill>
              </a:defRPr>
            </a:lvl4pPr>
            <a:lvl5pPr marL="1915274" indent="0" algn="ctr">
              <a:buNone/>
              <a:defRPr>
                <a:solidFill>
                  <a:schemeClr val="tx1">
                    <a:tint val="75000"/>
                  </a:schemeClr>
                </a:solidFill>
              </a:defRPr>
            </a:lvl5pPr>
            <a:lvl6pPr marL="2394092" indent="0" algn="ctr">
              <a:buNone/>
              <a:defRPr>
                <a:solidFill>
                  <a:schemeClr val="tx1">
                    <a:tint val="75000"/>
                  </a:schemeClr>
                </a:solidFill>
              </a:defRPr>
            </a:lvl6pPr>
            <a:lvl7pPr marL="2872912" indent="0" algn="ctr">
              <a:buNone/>
              <a:defRPr>
                <a:solidFill>
                  <a:schemeClr val="tx1">
                    <a:tint val="75000"/>
                  </a:schemeClr>
                </a:solidFill>
              </a:defRPr>
            </a:lvl7pPr>
            <a:lvl8pPr marL="3351730" indent="0" algn="ctr">
              <a:buNone/>
              <a:defRPr>
                <a:solidFill>
                  <a:schemeClr val="tx1">
                    <a:tint val="75000"/>
                  </a:schemeClr>
                </a:solidFill>
              </a:defRPr>
            </a:lvl8pPr>
            <a:lvl9pPr marL="3830549"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183219" y="6147708"/>
            <a:ext cx="1007273" cy="449644"/>
          </a:xfrm>
          <a:prstGeom prst="rect">
            <a:avLst/>
          </a:prstGeom>
        </p:spPr>
      </p:pic>
      <p:sp>
        <p:nvSpPr>
          <p:cNvPr id="8" name="Pladsholder til billede 7"/>
          <p:cNvSpPr>
            <a:spLocks noGrp="1"/>
          </p:cNvSpPr>
          <p:nvPr>
            <p:ph type="pic" sz="quarter" idx="14" hasCustomPrompt="1"/>
          </p:nvPr>
        </p:nvSpPr>
        <p:spPr>
          <a:xfrm>
            <a:off x="6669191" y="116634"/>
            <a:ext cx="2886321" cy="684001"/>
          </a:xfrm>
          <a:prstGeom prst="rect">
            <a:avLst/>
          </a:prstGeom>
          <a:noFill/>
          <a:ln w="9525">
            <a:noFill/>
            <a:miter lim="800000"/>
            <a:headEnd/>
            <a:tailEnd/>
          </a:ln>
        </p:spPr>
        <p:txBody>
          <a:bodyPr rtlCol="0" anchor="ctr">
            <a:normAutofit/>
          </a:bodyPr>
          <a:lstStyle>
            <a:lvl1pPr algn="r">
              <a:buNone/>
              <a:defRPr lang="da-DK" sz="17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95300" y="274639"/>
            <a:ext cx="5861050" cy="1143000"/>
          </a:xfrm>
          <a:prstGeom prst="rect">
            <a:avLst/>
          </a:prstGeom>
          <a:noFill/>
          <a:ln w="9525">
            <a:noFill/>
            <a:miter lim="800000"/>
            <a:headEnd/>
            <a:tailEnd/>
          </a:ln>
        </p:spPr>
        <p:txBody>
          <a:bodyPr vert="horz" wrap="square" lIns="95764" tIns="47883" rIns="95764" bIns="47883"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95300" y="1600203"/>
            <a:ext cx="8915400" cy="4525963"/>
          </a:xfrm>
          <a:prstGeom prst="rect">
            <a:avLst/>
          </a:prstGeom>
          <a:noFill/>
          <a:ln w="9525">
            <a:noFill/>
            <a:miter lim="800000"/>
            <a:headEnd/>
            <a:tailEnd/>
          </a:ln>
        </p:spPr>
        <p:txBody>
          <a:bodyPr vert="horz" wrap="square" lIns="95764" tIns="47883" rIns="95764" bIns="47883"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159141" y="6492875"/>
            <a:ext cx="2311401" cy="365126"/>
          </a:xfrm>
          <a:prstGeom prst="rect">
            <a:avLst/>
          </a:prstGeom>
        </p:spPr>
        <p:txBody>
          <a:bodyPr lIns="95764" tIns="47883" rIns="95764" bIns="47883"/>
          <a:lstStyle>
            <a:lvl1pPr algn="l">
              <a:defRPr sz="1300">
                <a:solidFill>
                  <a:schemeClr val="tx1">
                    <a:tint val="75000"/>
                  </a:schemeClr>
                </a:solidFill>
              </a:defRPr>
            </a:lvl1pPr>
          </a:lstStyle>
          <a:p>
            <a:pPr>
              <a:defRPr/>
            </a:pPr>
            <a:fld id="{CCA64DCF-9E8F-4C50-9914-5300485D61E2}" type="datetime2">
              <a:rPr lang="da-DK" smtClean="0"/>
              <a:pPr>
                <a:defRPr/>
              </a:pPr>
              <a:t>8. august 2011</a:t>
            </a:fld>
            <a:endParaRPr lang="da-DK" dirty="0"/>
          </a:p>
        </p:txBody>
      </p:sp>
      <p:sp>
        <p:nvSpPr>
          <p:cNvPr id="7" name="Pladsholder til diasnummer 4"/>
          <p:cNvSpPr>
            <a:spLocks noGrp="1"/>
          </p:cNvSpPr>
          <p:nvPr>
            <p:ph type="sldNum" sz="quarter" idx="4"/>
          </p:nvPr>
        </p:nvSpPr>
        <p:spPr>
          <a:xfrm>
            <a:off x="326764" y="6492875"/>
            <a:ext cx="894293" cy="365126"/>
          </a:xfrm>
          <a:prstGeom prst="rect">
            <a:avLst/>
          </a:prstGeom>
        </p:spPr>
        <p:txBody>
          <a:bodyPr lIns="95764" tIns="47883" rIns="95764" bIns="47883"/>
          <a:lstStyle>
            <a:lvl1pPr algn="r">
              <a:defRPr sz="1300">
                <a:solidFill>
                  <a:schemeClr val="tx1">
                    <a:tint val="75000"/>
                  </a:schemeClr>
                </a:solidFill>
              </a:defRPr>
            </a:lvl1pPr>
          </a:lstStyle>
          <a:p>
            <a:pPr>
              <a:defRPr/>
            </a:pPr>
            <a:fld id="{C21184CA-CF82-4A4F-89A8-CEF063EB752F}" type="slidenum">
              <a:rPr lang="da-DK"/>
              <a:pPr>
                <a:defRPr/>
              </a:pPr>
              <a:t>‹nr.›</a:t>
            </a:fld>
            <a:r>
              <a:rPr lang="da-DK" dirty="0">
                <a:solidFill>
                  <a:schemeClr val="bg1"/>
                </a:solidFill>
              </a:rPr>
              <a:t>...</a:t>
            </a:r>
            <a:r>
              <a:rPr lang="da-DK" dirty="0"/>
              <a:t>|</a:t>
            </a:r>
          </a:p>
        </p:txBody>
      </p:sp>
    </p:spTree>
  </p:cSld>
  <p:clrMap bg1="lt1" tx1="dk1" bg2="lt2" tx2="dk2" accent1="accent1" accent2="accent2" accent3="accent3" accent4="accent4" accent5="accent5" accent6="accent6" hlink="hlink" folHlink="folHlink"/>
  <p:sldLayoutIdLst>
    <p:sldLayoutId id="2147484345" r:id="rId1"/>
    <p:sldLayoutId id="2147484353" r:id="rId2"/>
    <p:sldLayoutId id="2147484348" r:id="rId3"/>
    <p:sldLayoutId id="2147484350" r:id="rId4"/>
    <p:sldLayoutId id="2147484362" r:id="rId5"/>
    <p:sldLayoutId id="2147484352" r:id="rId6"/>
    <p:sldLayoutId id="2147484347" r:id="rId7"/>
    <p:sldLayoutId id="2147484351" r:id="rId8"/>
    <p:sldLayoutId id="2147484363" r:id="rId9"/>
    <p:sldLayoutId id="2147484355" r:id="rId10"/>
    <p:sldLayoutId id="2147484361" r:id="rId11"/>
    <p:sldLayoutId id="2147484354" r:id="rId12"/>
    <p:sldLayoutId id="2147484344" r:id="rId13"/>
    <p:sldLayoutId id="2147484356" r:id="rId14"/>
    <p:sldLayoutId id="2147484357" r:id="rId15"/>
    <p:sldLayoutId id="2147484358" r:id="rId16"/>
    <p:sldLayoutId id="2147484359" r:id="rId17"/>
    <p:sldLayoutId id="2147484360" r:id="rId18"/>
  </p:sldLayoutIdLst>
  <p:transition spd="med">
    <p:fade/>
  </p:transition>
  <p:timing>
    <p:tnLst>
      <p:par>
        <p:cTn id="1" dur="indefinite" restart="never" nodeType="tmRoot"/>
      </p:par>
    </p:tnLst>
  </p:timing>
  <p:hf hdr="0"/>
  <p:txStyles>
    <p:titleStyle>
      <a:lvl1pPr algn="ctr" defTabSz="478819" rtl="0" eaLnBrk="1" fontAlgn="base" hangingPunct="1">
        <a:spcBef>
          <a:spcPct val="0"/>
        </a:spcBef>
        <a:spcAft>
          <a:spcPct val="0"/>
        </a:spcAft>
        <a:defRPr sz="3200" kern="1200">
          <a:solidFill>
            <a:schemeClr val="tx1"/>
          </a:solidFill>
          <a:latin typeface="Arial" pitchFamily="34" charset="0"/>
          <a:ea typeface="+mj-ea"/>
          <a:cs typeface="Arial" pitchFamily="34" charset="0"/>
        </a:defRPr>
      </a:lvl1pPr>
      <a:lvl2pPr algn="ctr" defTabSz="478819" rtl="0" eaLnBrk="1" fontAlgn="base" hangingPunct="1">
        <a:spcBef>
          <a:spcPct val="0"/>
        </a:spcBef>
        <a:spcAft>
          <a:spcPct val="0"/>
        </a:spcAft>
        <a:defRPr sz="3200">
          <a:solidFill>
            <a:schemeClr val="tx1"/>
          </a:solidFill>
          <a:latin typeface="Arial" charset="0"/>
          <a:cs typeface="Arial" charset="0"/>
        </a:defRPr>
      </a:lvl2pPr>
      <a:lvl3pPr algn="ctr" defTabSz="478819" rtl="0" eaLnBrk="1" fontAlgn="base" hangingPunct="1">
        <a:spcBef>
          <a:spcPct val="0"/>
        </a:spcBef>
        <a:spcAft>
          <a:spcPct val="0"/>
        </a:spcAft>
        <a:defRPr sz="3200">
          <a:solidFill>
            <a:schemeClr val="tx1"/>
          </a:solidFill>
          <a:latin typeface="Arial" charset="0"/>
          <a:cs typeface="Arial" charset="0"/>
        </a:defRPr>
      </a:lvl3pPr>
      <a:lvl4pPr algn="ctr" defTabSz="478819" rtl="0" eaLnBrk="1" fontAlgn="base" hangingPunct="1">
        <a:spcBef>
          <a:spcPct val="0"/>
        </a:spcBef>
        <a:spcAft>
          <a:spcPct val="0"/>
        </a:spcAft>
        <a:defRPr sz="3200">
          <a:solidFill>
            <a:schemeClr val="tx1"/>
          </a:solidFill>
          <a:latin typeface="Arial" charset="0"/>
          <a:cs typeface="Arial" charset="0"/>
        </a:defRPr>
      </a:lvl4pPr>
      <a:lvl5pPr algn="ctr" defTabSz="478819" rtl="0" eaLnBrk="1" fontAlgn="base" hangingPunct="1">
        <a:spcBef>
          <a:spcPct val="0"/>
        </a:spcBef>
        <a:spcAft>
          <a:spcPct val="0"/>
        </a:spcAft>
        <a:defRPr sz="3200">
          <a:solidFill>
            <a:schemeClr val="tx1"/>
          </a:solidFill>
          <a:latin typeface="Arial" charset="0"/>
          <a:cs typeface="Arial" charset="0"/>
        </a:defRPr>
      </a:lvl5pPr>
      <a:lvl6pPr marL="478819" algn="ctr" defTabSz="478819" rtl="0" eaLnBrk="1" fontAlgn="base" hangingPunct="1">
        <a:spcBef>
          <a:spcPct val="0"/>
        </a:spcBef>
        <a:spcAft>
          <a:spcPct val="0"/>
        </a:spcAft>
        <a:defRPr sz="3800">
          <a:solidFill>
            <a:schemeClr val="tx1"/>
          </a:solidFill>
          <a:latin typeface="Calibri" pitchFamily="34" charset="0"/>
        </a:defRPr>
      </a:lvl6pPr>
      <a:lvl7pPr marL="957637" algn="ctr" defTabSz="478819" rtl="0" eaLnBrk="1" fontAlgn="base" hangingPunct="1">
        <a:spcBef>
          <a:spcPct val="0"/>
        </a:spcBef>
        <a:spcAft>
          <a:spcPct val="0"/>
        </a:spcAft>
        <a:defRPr sz="3800">
          <a:solidFill>
            <a:schemeClr val="tx1"/>
          </a:solidFill>
          <a:latin typeface="Calibri" pitchFamily="34" charset="0"/>
        </a:defRPr>
      </a:lvl7pPr>
      <a:lvl8pPr marL="1436456" algn="ctr" defTabSz="478819" rtl="0" eaLnBrk="1" fontAlgn="base" hangingPunct="1">
        <a:spcBef>
          <a:spcPct val="0"/>
        </a:spcBef>
        <a:spcAft>
          <a:spcPct val="0"/>
        </a:spcAft>
        <a:defRPr sz="3800">
          <a:solidFill>
            <a:schemeClr val="tx1"/>
          </a:solidFill>
          <a:latin typeface="Calibri" pitchFamily="34" charset="0"/>
        </a:defRPr>
      </a:lvl8pPr>
      <a:lvl9pPr marL="1915274" algn="ctr" defTabSz="478819" rtl="0" eaLnBrk="1" fontAlgn="base" hangingPunct="1">
        <a:spcBef>
          <a:spcPct val="0"/>
        </a:spcBef>
        <a:spcAft>
          <a:spcPct val="0"/>
        </a:spcAft>
        <a:defRPr sz="3800">
          <a:solidFill>
            <a:schemeClr val="tx1"/>
          </a:solidFill>
          <a:latin typeface="Calibri" pitchFamily="34" charset="0"/>
        </a:defRPr>
      </a:lvl9pPr>
    </p:titleStyle>
    <p:bodyStyle>
      <a:lvl1pPr marL="359114" indent="-452217" algn="l" defTabSz="478819" rtl="0" eaLnBrk="1" fontAlgn="base" hangingPunct="1">
        <a:spcBef>
          <a:spcPct val="20000"/>
        </a:spcBef>
        <a:spcAft>
          <a:spcPct val="0"/>
        </a:spcAft>
        <a:buBlip>
          <a:blip r:embed="rId20"/>
        </a:buBlip>
        <a:defRPr lang="en-US" sz="2500" kern="1200" dirty="0">
          <a:solidFill>
            <a:schemeClr val="tx1"/>
          </a:solidFill>
          <a:latin typeface="Arial" pitchFamily="34" charset="0"/>
          <a:ea typeface="+mn-ea"/>
          <a:cs typeface="Arial" pitchFamily="34" charset="0"/>
        </a:defRPr>
      </a:lvl1pPr>
      <a:lvl2pPr marL="904435" indent="-452217" algn="l" defTabSz="478819" rtl="0" eaLnBrk="1" fontAlgn="base" hangingPunct="1">
        <a:spcBef>
          <a:spcPct val="20000"/>
        </a:spcBef>
        <a:spcAft>
          <a:spcPct val="0"/>
        </a:spcAft>
        <a:buBlip>
          <a:blip r:embed="rId20"/>
        </a:buBlip>
        <a:defRPr lang="en-US" sz="2100" kern="1200" dirty="0">
          <a:solidFill>
            <a:schemeClr val="tx1"/>
          </a:solidFill>
          <a:latin typeface="Arial" pitchFamily="34" charset="0"/>
          <a:ea typeface="+mn-ea"/>
          <a:cs typeface="Arial" pitchFamily="34" charset="0"/>
        </a:defRPr>
      </a:lvl2pPr>
      <a:lvl3pPr marL="1356653" indent="-452217" algn="l" defTabSz="478819" rtl="0" eaLnBrk="1" fontAlgn="base" hangingPunct="1">
        <a:spcBef>
          <a:spcPct val="20000"/>
        </a:spcBef>
        <a:spcAft>
          <a:spcPct val="0"/>
        </a:spcAft>
        <a:buBlip>
          <a:blip r:embed="rId20"/>
        </a:buBlip>
        <a:defRPr lang="en-US" sz="2100" kern="1200" dirty="0">
          <a:solidFill>
            <a:schemeClr val="tx1"/>
          </a:solidFill>
          <a:latin typeface="Arial" pitchFamily="34" charset="0"/>
          <a:ea typeface="+mn-ea"/>
          <a:cs typeface="Arial" pitchFamily="34" charset="0"/>
        </a:defRPr>
      </a:lvl3pPr>
      <a:lvl4pPr marL="1808870" indent="-452217" algn="l" defTabSz="478819" rtl="0" eaLnBrk="1" fontAlgn="base" hangingPunct="1">
        <a:spcBef>
          <a:spcPct val="20000"/>
        </a:spcBef>
        <a:spcAft>
          <a:spcPct val="0"/>
        </a:spcAft>
        <a:buBlip>
          <a:blip r:embed="rId20"/>
        </a:buBlip>
        <a:defRPr lang="en-US" sz="2100" kern="1200" dirty="0">
          <a:solidFill>
            <a:schemeClr val="tx1"/>
          </a:solidFill>
          <a:latin typeface="Arial" pitchFamily="34" charset="0"/>
          <a:ea typeface="+mn-ea"/>
          <a:cs typeface="Arial" pitchFamily="34" charset="0"/>
        </a:defRPr>
      </a:lvl4pPr>
      <a:lvl5pPr marL="2261088" indent="-452217" algn="l" defTabSz="478819" rtl="0" eaLnBrk="1" fontAlgn="base" hangingPunct="1">
        <a:spcBef>
          <a:spcPct val="20000"/>
        </a:spcBef>
        <a:spcAft>
          <a:spcPct val="0"/>
        </a:spcAft>
        <a:buBlip>
          <a:blip r:embed="rId20"/>
        </a:buBlip>
        <a:defRPr lang="da-DK" sz="2100" kern="1200" dirty="0">
          <a:solidFill>
            <a:schemeClr val="tx1"/>
          </a:solidFill>
          <a:latin typeface="Arial" pitchFamily="34" charset="0"/>
          <a:ea typeface="+mn-ea"/>
          <a:cs typeface="Arial" pitchFamily="34" charset="0"/>
        </a:defRPr>
      </a:lvl5pPr>
      <a:lvl6pPr marL="2633502" indent="-239409" algn="l" defTabSz="478819" rtl="0" eaLnBrk="1" latinLnBrk="0" hangingPunct="1">
        <a:spcBef>
          <a:spcPct val="20000"/>
        </a:spcBef>
        <a:buFont typeface="Arial"/>
        <a:buChar char="•"/>
        <a:defRPr sz="2100" kern="1200">
          <a:solidFill>
            <a:schemeClr val="tx1"/>
          </a:solidFill>
          <a:latin typeface="+mn-lt"/>
          <a:ea typeface="+mn-ea"/>
          <a:cs typeface="+mn-cs"/>
        </a:defRPr>
      </a:lvl6pPr>
      <a:lvl7pPr marL="3112320" indent="-239409" algn="l" defTabSz="478819" rtl="0" eaLnBrk="1" latinLnBrk="0" hangingPunct="1">
        <a:spcBef>
          <a:spcPct val="20000"/>
        </a:spcBef>
        <a:buFont typeface="Arial"/>
        <a:buChar char="•"/>
        <a:defRPr sz="2100" kern="1200">
          <a:solidFill>
            <a:schemeClr val="tx1"/>
          </a:solidFill>
          <a:latin typeface="+mn-lt"/>
          <a:ea typeface="+mn-ea"/>
          <a:cs typeface="+mn-cs"/>
        </a:defRPr>
      </a:lvl7pPr>
      <a:lvl8pPr marL="3591139" indent="-239409" algn="l" defTabSz="478819" rtl="0" eaLnBrk="1" latinLnBrk="0" hangingPunct="1">
        <a:spcBef>
          <a:spcPct val="20000"/>
        </a:spcBef>
        <a:buFont typeface="Arial"/>
        <a:buChar char="•"/>
        <a:defRPr sz="2100" kern="1200">
          <a:solidFill>
            <a:schemeClr val="tx1"/>
          </a:solidFill>
          <a:latin typeface="+mn-lt"/>
          <a:ea typeface="+mn-ea"/>
          <a:cs typeface="+mn-cs"/>
        </a:defRPr>
      </a:lvl8pPr>
      <a:lvl9pPr marL="4069958" indent="-239409" algn="l" defTabSz="478819"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da-DK"/>
      </a:defPPr>
      <a:lvl1pPr marL="0" algn="l" defTabSz="478819" rtl="0" eaLnBrk="1" latinLnBrk="0" hangingPunct="1">
        <a:defRPr sz="1900" kern="1200">
          <a:solidFill>
            <a:schemeClr val="tx1"/>
          </a:solidFill>
          <a:latin typeface="+mn-lt"/>
          <a:ea typeface="+mn-ea"/>
          <a:cs typeface="+mn-cs"/>
        </a:defRPr>
      </a:lvl1pPr>
      <a:lvl2pPr marL="478819" algn="l" defTabSz="478819" rtl="0" eaLnBrk="1" latinLnBrk="0" hangingPunct="1">
        <a:defRPr sz="1900" kern="1200">
          <a:solidFill>
            <a:schemeClr val="tx1"/>
          </a:solidFill>
          <a:latin typeface="+mn-lt"/>
          <a:ea typeface="+mn-ea"/>
          <a:cs typeface="+mn-cs"/>
        </a:defRPr>
      </a:lvl2pPr>
      <a:lvl3pPr marL="957637" algn="l" defTabSz="478819" rtl="0" eaLnBrk="1" latinLnBrk="0" hangingPunct="1">
        <a:defRPr sz="1900" kern="1200">
          <a:solidFill>
            <a:schemeClr val="tx1"/>
          </a:solidFill>
          <a:latin typeface="+mn-lt"/>
          <a:ea typeface="+mn-ea"/>
          <a:cs typeface="+mn-cs"/>
        </a:defRPr>
      </a:lvl3pPr>
      <a:lvl4pPr marL="1436456" algn="l" defTabSz="478819" rtl="0" eaLnBrk="1" latinLnBrk="0" hangingPunct="1">
        <a:defRPr sz="1900" kern="1200">
          <a:solidFill>
            <a:schemeClr val="tx1"/>
          </a:solidFill>
          <a:latin typeface="+mn-lt"/>
          <a:ea typeface="+mn-ea"/>
          <a:cs typeface="+mn-cs"/>
        </a:defRPr>
      </a:lvl4pPr>
      <a:lvl5pPr marL="1915274" algn="l" defTabSz="478819" rtl="0" eaLnBrk="1" latinLnBrk="0" hangingPunct="1">
        <a:defRPr sz="1900" kern="1200">
          <a:solidFill>
            <a:schemeClr val="tx1"/>
          </a:solidFill>
          <a:latin typeface="+mn-lt"/>
          <a:ea typeface="+mn-ea"/>
          <a:cs typeface="+mn-cs"/>
        </a:defRPr>
      </a:lvl5pPr>
      <a:lvl6pPr marL="2394092" algn="l" defTabSz="478819" rtl="0" eaLnBrk="1" latinLnBrk="0" hangingPunct="1">
        <a:defRPr sz="1900" kern="1200">
          <a:solidFill>
            <a:schemeClr val="tx1"/>
          </a:solidFill>
          <a:latin typeface="+mn-lt"/>
          <a:ea typeface="+mn-ea"/>
          <a:cs typeface="+mn-cs"/>
        </a:defRPr>
      </a:lvl6pPr>
      <a:lvl7pPr marL="2872912" algn="l" defTabSz="478819" rtl="0" eaLnBrk="1" latinLnBrk="0" hangingPunct="1">
        <a:defRPr sz="1900" kern="1200">
          <a:solidFill>
            <a:schemeClr val="tx1"/>
          </a:solidFill>
          <a:latin typeface="+mn-lt"/>
          <a:ea typeface="+mn-ea"/>
          <a:cs typeface="+mn-cs"/>
        </a:defRPr>
      </a:lvl7pPr>
      <a:lvl8pPr marL="3351730" algn="l" defTabSz="478819" rtl="0" eaLnBrk="1" latinLnBrk="0" hangingPunct="1">
        <a:defRPr sz="1900" kern="1200">
          <a:solidFill>
            <a:schemeClr val="tx1"/>
          </a:solidFill>
          <a:latin typeface="+mn-lt"/>
          <a:ea typeface="+mn-ea"/>
          <a:cs typeface="+mn-cs"/>
        </a:defRPr>
      </a:lvl8pPr>
      <a:lvl9pPr marL="3830549" algn="l" defTabSz="47881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p:txBody>
          <a:bodyPr/>
          <a:lstStyle/>
          <a:p>
            <a:endParaRPr lang="da-DK" dirty="0"/>
          </a:p>
        </p:txBody>
      </p:sp>
      <p:sp>
        <p:nvSpPr>
          <p:cNvPr id="7" name="Pladsholder til billede 6"/>
          <p:cNvSpPr>
            <a:spLocks noGrp="1"/>
          </p:cNvSpPr>
          <p:nvPr>
            <p:ph type="pic" sz="quarter" idx="14"/>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2" y="1268761"/>
            <a:ext cx="9445548" cy="523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57530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sp>
        <p:nvSpPr>
          <p:cNvPr id="4" name="Pladsholder til dato 3"/>
          <p:cNvSpPr>
            <a:spLocks noGrp="1"/>
          </p:cNvSpPr>
          <p:nvPr>
            <p:ph type="dt" sz="half" idx="15"/>
          </p:nvPr>
        </p:nvSpPr>
        <p:spPr/>
        <p:txBody>
          <a:bodyPr/>
          <a:lstStyle/>
          <a:p>
            <a:pPr>
              <a:defRPr/>
            </a:pPr>
            <a:fld id="{646978FC-87EC-43D5-A233-83790AF7C5F4}" type="datetime2">
              <a:rPr lang="da-DK" smtClean="0"/>
              <a:pPr>
                <a:defRPr/>
              </a:pPr>
              <a:t>8. august 2011</a:t>
            </a:fld>
            <a:endParaRPr lang="da-DK" dirty="0"/>
          </a:p>
        </p:txBody>
      </p:sp>
      <p:sp>
        <p:nvSpPr>
          <p:cNvPr id="5" name="Pladsholder til diasnummer 4"/>
          <p:cNvSpPr>
            <a:spLocks noGrp="1"/>
          </p:cNvSpPr>
          <p:nvPr>
            <p:ph type="sldNum" sz="quarter" idx="16"/>
          </p:nvPr>
        </p:nvSpPr>
        <p:spPr/>
        <p:txBody>
          <a:bodyPr/>
          <a:lstStyle/>
          <a:p>
            <a:pPr>
              <a:defRPr/>
            </a:pPr>
            <a:fld id="{32EA3071-399C-41CA-B779-F21EED4EC28E}" type="slidenum">
              <a:rPr lang="da-DK" smtClean="0"/>
              <a:pPr>
                <a:defRPr/>
              </a:pPr>
              <a:t>2</a:t>
            </a:fld>
            <a:r>
              <a:rPr lang="da-DK" smtClean="0">
                <a:solidFill>
                  <a:schemeClr val="bg1"/>
                </a:solidFill>
              </a:rPr>
              <a:t>...</a:t>
            </a:r>
            <a:r>
              <a:rPr lang="da-DK" smtClean="0"/>
              <a:t>|</a:t>
            </a:r>
            <a:endParaRPr lang="da-DK" dirty="0"/>
          </a:p>
        </p:txBody>
      </p:sp>
      <p:sp>
        <p:nvSpPr>
          <p:cNvPr id="6" name="Pladsholder til billede 5"/>
          <p:cNvSpPr>
            <a:spLocks noGrp="1"/>
          </p:cNvSpPr>
          <p:nvPr>
            <p:ph type="pic" sz="quarter" idx="14"/>
          </p:nvPr>
        </p:nvSpPr>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78" y="1283079"/>
            <a:ext cx="8561034" cy="557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07341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billede 6"/>
          <p:cNvSpPr>
            <a:spLocks noGrp="1"/>
          </p:cNvSpPr>
          <p:nvPr>
            <p:ph type="pic" sz="quarter" idx="14"/>
          </p:nvPr>
        </p:nvSpPr>
        <p:spPr>
          <a:xfrm>
            <a:off x="7917329" y="296728"/>
            <a:ext cx="2886321" cy="684001"/>
          </a:xfrm>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441" y="1179607"/>
            <a:ext cx="6910521" cy="616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31430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5"/>
          </p:nvPr>
        </p:nvSpPr>
        <p:spPr/>
        <p:txBody>
          <a:bodyPr/>
          <a:lstStyle/>
          <a:p>
            <a:pPr>
              <a:defRPr/>
            </a:pPr>
            <a:fld id="{646978FC-87EC-43D5-A233-83790AF7C5F4}" type="datetime2">
              <a:rPr lang="da-DK" smtClean="0"/>
              <a:pPr>
                <a:defRPr/>
              </a:pPr>
              <a:t>8. august 2011</a:t>
            </a:fld>
            <a:endParaRPr lang="da-DK" dirty="0"/>
          </a:p>
        </p:txBody>
      </p:sp>
      <p:sp>
        <p:nvSpPr>
          <p:cNvPr id="5" name="Pladsholder til diasnummer 4"/>
          <p:cNvSpPr>
            <a:spLocks noGrp="1"/>
          </p:cNvSpPr>
          <p:nvPr>
            <p:ph type="sldNum" sz="quarter" idx="16"/>
          </p:nvPr>
        </p:nvSpPr>
        <p:spPr/>
        <p:txBody>
          <a:bodyPr/>
          <a:lstStyle/>
          <a:p>
            <a:pPr>
              <a:defRPr/>
            </a:pPr>
            <a:fld id="{32EA3071-399C-41CA-B779-F21EED4EC28E}" type="slidenum">
              <a:rPr lang="da-DK" smtClean="0"/>
              <a:pPr>
                <a:defRPr/>
              </a:pPr>
              <a:t>4</a:t>
            </a:fld>
            <a:r>
              <a:rPr lang="da-DK" smtClean="0">
                <a:solidFill>
                  <a:schemeClr val="bg1"/>
                </a:solidFill>
              </a:rPr>
              <a:t>...</a:t>
            </a:r>
            <a:r>
              <a:rPr lang="da-DK" smtClean="0"/>
              <a:t>|</a:t>
            </a:r>
            <a:endParaRPr lang="da-DK" dirty="0"/>
          </a:p>
        </p:txBody>
      </p:sp>
      <p:sp>
        <p:nvSpPr>
          <p:cNvPr id="6" name="Pladsholder til billede 5"/>
          <p:cNvSpPr>
            <a:spLocks noGrp="1"/>
          </p:cNvSpPr>
          <p:nvPr>
            <p:ph type="pic" sz="quarter" idx="14"/>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08" y="1124744"/>
            <a:ext cx="6917418" cy="608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626" y="5075341"/>
            <a:ext cx="251624" cy="25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133" y="5075341"/>
            <a:ext cx="158625" cy="15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024" y="5075341"/>
            <a:ext cx="903226" cy="18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lede 8"/>
          <p:cNvPicPr/>
          <p:nvPr/>
        </p:nvPicPr>
        <p:blipFill>
          <a:blip r:embed="rId5"/>
          <a:srcRect/>
          <a:stretch>
            <a:fillRect/>
          </a:stretch>
        </p:blipFill>
        <p:spPr bwMode="auto">
          <a:xfrm>
            <a:off x="4953000" y="2996952"/>
            <a:ext cx="1944216" cy="1224136"/>
          </a:xfrm>
          <a:prstGeom prst="rect">
            <a:avLst/>
          </a:prstGeom>
          <a:noFill/>
          <a:ln w="9525">
            <a:noFill/>
            <a:miter lim="800000"/>
            <a:headEnd/>
            <a:tailEnd/>
          </a:ln>
        </p:spPr>
      </p:pic>
    </p:spTree>
    <p:extLst>
      <p:ext uri="{BB962C8B-B14F-4D97-AF65-F5344CB8AC3E}">
        <p14:creationId xmlns:p14="http://schemas.microsoft.com/office/powerpoint/2010/main" val="377720227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p:nvPr/>
        </p:nvGrpSpPr>
        <p:grpSpPr>
          <a:xfrm>
            <a:off x="-1720" y="1340769"/>
            <a:ext cx="9907720" cy="2664296"/>
            <a:chOff x="0" y="3284984"/>
            <a:chExt cx="9145588" cy="2664296"/>
          </a:xfrm>
        </p:grpSpPr>
        <p:sp>
          <p:nvSpPr>
            <p:cNvPr id="5" name="Højrepil 4"/>
            <p:cNvSpPr/>
            <p:nvPr/>
          </p:nvSpPr>
          <p:spPr>
            <a:xfrm>
              <a:off x="0" y="3284984"/>
              <a:ext cx="9144000" cy="864096"/>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da-DK" dirty="0" smtClean="0"/>
                <a:t>	1/5			1/6			1/7			1/8		 	1/9		 	1/10</a:t>
              </a:r>
              <a:endParaRPr lang="da-DK" dirty="0"/>
            </a:p>
          </p:txBody>
        </p:sp>
        <p:sp>
          <p:nvSpPr>
            <p:cNvPr id="26" name="Højrepil 25"/>
            <p:cNvSpPr/>
            <p:nvPr/>
          </p:nvSpPr>
          <p:spPr>
            <a:xfrm>
              <a:off x="1588" y="5517232"/>
              <a:ext cx="3419872" cy="43204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a-DK" sz="1300" dirty="0" err="1"/>
                <a:t>Landmand.dk</a:t>
              </a:r>
              <a:r>
                <a:rPr lang="da-DK" sz="1300" dirty="0"/>
                <a:t> </a:t>
              </a:r>
              <a:r>
                <a:rPr lang="da-DK" sz="1300" dirty="0" err="1"/>
                <a:t>old</a:t>
              </a:r>
              <a:endParaRPr lang="da-DK" dirty="0"/>
            </a:p>
          </p:txBody>
        </p:sp>
        <p:sp>
          <p:nvSpPr>
            <p:cNvPr id="27" name="Højrepil 26"/>
            <p:cNvSpPr/>
            <p:nvPr/>
          </p:nvSpPr>
          <p:spPr>
            <a:xfrm>
              <a:off x="1588" y="4941168"/>
              <a:ext cx="6156176" cy="43204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a-DK" sz="1300" dirty="0"/>
                <a:t>Landmandsportal</a:t>
              </a:r>
              <a:endParaRPr lang="da-DK" dirty="0"/>
            </a:p>
          </p:txBody>
        </p:sp>
        <p:sp>
          <p:nvSpPr>
            <p:cNvPr id="28" name="Højrepil 27"/>
            <p:cNvSpPr/>
            <p:nvPr/>
          </p:nvSpPr>
          <p:spPr>
            <a:xfrm>
              <a:off x="685156" y="4365104"/>
              <a:ext cx="8460432" cy="4320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sz="1300" dirty="0" err="1"/>
                <a:t>Landmand.dk</a:t>
              </a:r>
              <a:r>
                <a:rPr lang="da-DK" sz="1300" dirty="0"/>
                <a:t> </a:t>
              </a:r>
              <a:endParaRPr lang="da-DK" dirty="0"/>
            </a:p>
          </p:txBody>
        </p:sp>
        <p:sp>
          <p:nvSpPr>
            <p:cNvPr id="29" name="Rektangel 28"/>
            <p:cNvSpPr/>
            <p:nvPr/>
          </p:nvSpPr>
          <p:spPr>
            <a:xfrm>
              <a:off x="685156" y="4469659"/>
              <a:ext cx="1440160" cy="216024"/>
            </a:xfrm>
            <a:prstGeom prst="rect">
              <a:avLst/>
            </a:prstGeom>
            <a:solidFill>
              <a:srgbClr val="FF00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sp>
        <p:nvSpPr>
          <p:cNvPr id="13" name="Rektangel 12"/>
          <p:cNvSpPr/>
          <p:nvPr/>
        </p:nvSpPr>
        <p:spPr>
          <a:xfrm>
            <a:off x="2300708" y="2525444"/>
            <a:ext cx="1404156" cy="216024"/>
          </a:xfrm>
          <a:prstGeom prst="rect">
            <a:avLst/>
          </a:prstGeom>
          <a:solidFill>
            <a:schemeClr val="accent2">
              <a:lumMod val="20000"/>
              <a:lumOff val="80000"/>
              <a:alpha val="40000"/>
            </a:schemeClr>
          </a:solidFill>
        </p:spPr>
        <p:style>
          <a:lnRef idx="1">
            <a:schemeClr val="accent1"/>
          </a:lnRef>
          <a:fillRef idx="3">
            <a:schemeClr val="accent1"/>
          </a:fillRef>
          <a:effectRef idx="2">
            <a:schemeClr val="accent1"/>
          </a:effectRef>
          <a:fontRef idx="minor">
            <a:schemeClr val="lt1"/>
          </a:fontRef>
        </p:style>
        <p:txBody>
          <a:bodyPr lIns="95764" tIns="47883" rIns="95764" bIns="47883" rtlCol="0" anchor="ctr"/>
          <a:lstStyle/>
          <a:p>
            <a:pPr algn="ctr"/>
            <a:endParaRPr lang="da-DK"/>
          </a:p>
        </p:txBody>
      </p:sp>
      <p:cxnSp>
        <p:nvCxnSpPr>
          <p:cNvPr id="15" name="Buet forbindelse 14"/>
          <p:cNvCxnSpPr/>
          <p:nvPr/>
        </p:nvCxnSpPr>
        <p:spPr>
          <a:xfrm rot="5400000" flipH="1" flipV="1">
            <a:off x="4015169" y="2821205"/>
            <a:ext cx="471510" cy="3120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Buet forbindelse 15"/>
          <p:cNvCxnSpPr/>
          <p:nvPr/>
        </p:nvCxnSpPr>
        <p:spPr>
          <a:xfrm rot="5400000" flipH="1" flipV="1">
            <a:off x="4363535" y="2821205"/>
            <a:ext cx="471510" cy="3120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Buet forbindelse 16"/>
          <p:cNvCxnSpPr/>
          <p:nvPr/>
        </p:nvCxnSpPr>
        <p:spPr>
          <a:xfrm rot="5400000" flipH="1" flipV="1">
            <a:off x="4675570" y="2806895"/>
            <a:ext cx="471510" cy="3120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Buet forbindelse 17"/>
          <p:cNvCxnSpPr/>
          <p:nvPr/>
        </p:nvCxnSpPr>
        <p:spPr>
          <a:xfrm rot="5400000" flipH="1" flipV="1">
            <a:off x="4987605" y="2821202"/>
            <a:ext cx="471510" cy="3120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Buet forbindelse 18"/>
          <p:cNvCxnSpPr/>
          <p:nvPr/>
        </p:nvCxnSpPr>
        <p:spPr>
          <a:xfrm rot="5400000" flipH="1" flipV="1">
            <a:off x="5299642" y="2821204"/>
            <a:ext cx="471510" cy="3120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Buet forbindelse 19"/>
          <p:cNvCxnSpPr/>
          <p:nvPr/>
        </p:nvCxnSpPr>
        <p:spPr>
          <a:xfrm rot="5400000" flipH="1" flipV="1">
            <a:off x="6433438" y="2975182"/>
            <a:ext cx="471511" cy="1"/>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Buet forbindelse 29"/>
          <p:cNvCxnSpPr/>
          <p:nvPr/>
        </p:nvCxnSpPr>
        <p:spPr>
          <a:xfrm rot="5400000" flipH="1" flipV="1">
            <a:off x="2376988" y="2788658"/>
            <a:ext cx="471510" cy="312035"/>
          </a:xfrm>
          <a:prstGeom prst="curvedConnector3">
            <a:avLst>
              <a:gd name="adj1" fmla="val 50000"/>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Buet forbindelse 30"/>
          <p:cNvCxnSpPr/>
          <p:nvPr/>
        </p:nvCxnSpPr>
        <p:spPr>
          <a:xfrm rot="5400000" flipH="1" flipV="1">
            <a:off x="2689021" y="2788658"/>
            <a:ext cx="471510" cy="312035"/>
          </a:xfrm>
          <a:prstGeom prst="curvedConnector3">
            <a:avLst>
              <a:gd name="adj1" fmla="val 50000"/>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Buet forbindelse 31"/>
          <p:cNvCxnSpPr/>
          <p:nvPr/>
        </p:nvCxnSpPr>
        <p:spPr>
          <a:xfrm rot="5400000" flipH="1" flipV="1">
            <a:off x="3181078" y="3265256"/>
            <a:ext cx="1047573" cy="1"/>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4" name="Picture 2"/>
          <p:cNvPicPr>
            <a:picLocks noChangeAspect="1" noChangeArrowheads="1"/>
          </p:cNvPicPr>
          <p:nvPr/>
        </p:nvPicPr>
        <p:blipFill>
          <a:blip r:embed="rId2"/>
          <a:srcRect/>
          <a:stretch>
            <a:fillRect/>
          </a:stretch>
        </p:blipFill>
        <p:spPr bwMode="auto">
          <a:xfrm>
            <a:off x="3728586" y="4221090"/>
            <a:ext cx="1962827" cy="936105"/>
          </a:xfrm>
          <a:prstGeom prst="rect">
            <a:avLst/>
          </a:prstGeom>
          <a:noFill/>
          <a:ln w="9525">
            <a:noFill/>
            <a:miter lim="800000"/>
            <a:headEnd/>
            <a:tailEnd/>
          </a:ln>
        </p:spPr>
      </p:pic>
      <p:pic>
        <p:nvPicPr>
          <p:cNvPr id="35" name="Picture 2"/>
          <p:cNvPicPr>
            <a:picLocks noChangeAspect="1" noChangeArrowheads="1"/>
          </p:cNvPicPr>
          <p:nvPr/>
        </p:nvPicPr>
        <p:blipFill>
          <a:blip r:embed="rId3"/>
          <a:srcRect/>
          <a:stretch>
            <a:fillRect/>
          </a:stretch>
        </p:blipFill>
        <p:spPr bwMode="auto">
          <a:xfrm>
            <a:off x="3728586" y="5373218"/>
            <a:ext cx="1962827" cy="936105"/>
          </a:xfrm>
          <a:prstGeom prst="rect">
            <a:avLst/>
          </a:prstGeom>
          <a:noFill/>
          <a:ln w="9525">
            <a:noFill/>
            <a:miter lim="800000"/>
            <a:headEnd/>
            <a:tailEnd/>
          </a:ln>
        </p:spPr>
      </p:pic>
      <p:cxnSp>
        <p:nvCxnSpPr>
          <p:cNvPr id="37" name="Figur 36"/>
          <p:cNvCxnSpPr>
            <a:stCxn id="34" idx="1"/>
          </p:cNvCxnSpPr>
          <p:nvPr/>
        </p:nvCxnSpPr>
        <p:spPr>
          <a:xfrm rot="10800000">
            <a:off x="3080794" y="2852938"/>
            <a:ext cx="647794" cy="183620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Figur 37"/>
          <p:cNvCxnSpPr>
            <a:stCxn id="35" idx="1"/>
          </p:cNvCxnSpPr>
          <p:nvPr/>
        </p:nvCxnSpPr>
        <p:spPr>
          <a:xfrm rot="10800000">
            <a:off x="3080793" y="2852937"/>
            <a:ext cx="647796" cy="298833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Figur 40"/>
          <p:cNvCxnSpPr>
            <a:stCxn id="34" idx="3"/>
          </p:cNvCxnSpPr>
          <p:nvPr/>
        </p:nvCxnSpPr>
        <p:spPr>
          <a:xfrm flipV="1">
            <a:off x="5691416" y="2741469"/>
            <a:ext cx="821759" cy="194767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Figur 43"/>
          <p:cNvCxnSpPr>
            <a:stCxn id="35" idx="3"/>
          </p:cNvCxnSpPr>
          <p:nvPr/>
        </p:nvCxnSpPr>
        <p:spPr>
          <a:xfrm flipV="1">
            <a:off x="5691416" y="2727160"/>
            <a:ext cx="821759" cy="311411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Pladsholder til billede 47"/>
          <p:cNvSpPr>
            <a:spLocks noGrp="1"/>
          </p:cNvSpPr>
          <p:nvPr>
            <p:ph type="pic" sz="quarter" idx="14"/>
          </p:nvPr>
        </p:nvSpPr>
        <p:spPr/>
      </p:sp>
    </p:spTree>
    <p:extLst>
      <p:ext uri="{BB962C8B-B14F-4D97-AF65-F5344CB8AC3E}">
        <p14:creationId xmlns:p14="http://schemas.microsoft.com/office/powerpoint/2010/main" val="411724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p:nvPr/>
        </p:nvGrpSpPr>
        <p:grpSpPr>
          <a:xfrm>
            <a:off x="-1720" y="1397002"/>
            <a:ext cx="9907720" cy="5461000"/>
            <a:chOff x="1588" y="216024"/>
            <a:chExt cx="9145588" cy="5733256"/>
          </a:xfrm>
        </p:grpSpPr>
        <p:sp>
          <p:nvSpPr>
            <p:cNvPr id="5" name="Højrepil 4"/>
            <p:cNvSpPr/>
            <p:nvPr/>
          </p:nvSpPr>
          <p:spPr>
            <a:xfrm>
              <a:off x="3176" y="216024"/>
              <a:ext cx="9144000" cy="864096"/>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da-DK" dirty="0" smtClean="0"/>
                <a:t>	1/5			1/6			1/7			1/8		 	1/9		 	1/10</a:t>
              </a:r>
              <a:endParaRPr lang="da-DK" dirty="0"/>
            </a:p>
          </p:txBody>
        </p:sp>
        <p:sp>
          <p:nvSpPr>
            <p:cNvPr id="26" name="Højrepil 25"/>
            <p:cNvSpPr/>
            <p:nvPr/>
          </p:nvSpPr>
          <p:spPr>
            <a:xfrm>
              <a:off x="1588" y="5517232"/>
              <a:ext cx="3419872" cy="43204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a-DK" sz="1300" dirty="0" err="1"/>
                <a:t>Landmand.dk</a:t>
              </a:r>
              <a:r>
                <a:rPr lang="da-DK" sz="1300" dirty="0"/>
                <a:t> </a:t>
              </a:r>
              <a:r>
                <a:rPr lang="da-DK" sz="1300" dirty="0" err="1"/>
                <a:t>old</a:t>
              </a:r>
              <a:endParaRPr lang="da-DK" dirty="0"/>
            </a:p>
          </p:txBody>
        </p:sp>
        <p:sp>
          <p:nvSpPr>
            <p:cNvPr id="27" name="Højrepil 26"/>
            <p:cNvSpPr/>
            <p:nvPr/>
          </p:nvSpPr>
          <p:spPr>
            <a:xfrm>
              <a:off x="1588" y="4941168"/>
              <a:ext cx="6156176" cy="43204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a-DK" sz="1300" dirty="0"/>
                <a:t>Landmandsportal</a:t>
              </a:r>
              <a:endParaRPr lang="da-DK" dirty="0"/>
            </a:p>
          </p:txBody>
        </p:sp>
        <p:sp>
          <p:nvSpPr>
            <p:cNvPr id="28" name="Højrepil 27"/>
            <p:cNvSpPr/>
            <p:nvPr/>
          </p:nvSpPr>
          <p:spPr>
            <a:xfrm>
              <a:off x="685156" y="4365104"/>
              <a:ext cx="8460432" cy="4320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sz="1300" dirty="0" err="1"/>
                <a:t>Landmand.dk</a:t>
              </a:r>
              <a:r>
                <a:rPr lang="da-DK" sz="1300" dirty="0"/>
                <a:t> </a:t>
              </a:r>
              <a:endParaRPr lang="da-DK" dirty="0"/>
            </a:p>
          </p:txBody>
        </p:sp>
        <p:sp>
          <p:nvSpPr>
            <p:cNvPr id="29" name="Rektangel 28"/>
            <p:cNvSpPr/>
            <p:nvPr/>
          </p:nvSpPr>
          <p:spPr>
            <a:xfrm>
              <a:off x="685156" y="4469659"/>
              <a:ext cx="1440160" cy="216024"/>
            </a:xfrm>
            <a:prstGeom prst="rect">
              <a:avLst/>
            </a:prstGeom>
            <a:solidFill>
              <a:srgbClr val="FF00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aphicFrame>
        <p:nvGraphicFramePr>
          <p:cNvPr id="25" name="Diagram 24"/>
          <p:cNvGraphicFramePr/>
          <p:nvPr/>
        </p:nvGraphicFramePr>
        <p:xfrm>
          <a:off x="896552" y="1268762"/>
          <a:ext cx="7956884" cy="4192240"/>
        </p:xfrm>
        <a:graphic>
          <a:graphicData uri="http://schemas.openxmlformats.org/drawingml/2006/chart">
            <c:chart xmlns:c="http://schemas.openxmlformats.org/drawingml/2006/chart" xmlns:r="http://schemas.openxmlformats.org/officeDocument/2006/relationships" r:id="rId2"/>
          </a:graphicData>
        </a:graphic>
      </p:graphicFrame>
      <p:sp>
        <p:nvSpPr>
          <p:cNvPr id="33" name="Pladsholder til billede 32"/>
          <p:cNvSpPr>
            <a:spLocks noGrp="1"/>
          </p:cNvSpPr>
          <p:nvPr>
            <p:ph type="pic" sz="quarter" idx="14"/>
          </p:nvPr>
        </p:nvSpPr>
        <p:spPr/>
      </p:sp>
    </p:spTree>
    <p:extLst>
      <p:ext uri="{BB962C8B-B14F-4D97-AF65-F5344CB8AC3E}">
        <p14:creationId xmlns:p14="http://schemas.microsoft.com/office/powerpoint/2010/main" val="12055749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ank">
  <a:themeElements>
    <a:clrScheme name="vfl">
      <a:dk1>
        <a:srgbClr val="212121"/>
      </a:dk1>
      <a:lt1>
        <a:srgbClr val="FFFFFF"/>
      </a:lt1>
      <a:dk2>
        <a:srgbClr val="09562C"/>
      </a:dk2>
      <a:lt2>
        <a:srgbClr val="C8C7B2"/>
      </a:lt2>
      <a:accent1>
        <a:srgbClr val="09562C"/>
      </a:accent1>
      <a:accent2>
        <a:srgbClr val="DBCB00"/>
      </a:accent2>
      <a:accent3>
        <a:srgbClr val="C8C7B2"/>
      </a:accent3>
      <a:accent4>
        <a:srgbClr val="076482"/>
      </a:accent4>
      <a:accent5>
        <a:srgbClr val="E95D0F"/>
      </a:accent5>
      <a:accent6>
        <a:srgbClr val="823F7C"/>
      </a:accent6>
      <a:hlink>
        <a:srgbClr val="09562C"/>
      </a:hlink>
      <a:folHlink>
        <a:srgbClr val="09562C"/>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38FE43F1637F744F843E7D7DE1471064" ma:contentTypeVersion="47" ma:contentTypeDescription="Den primære contenttype der anvendes på Landbrugsinfo" ma:contentTypeScope="" ma:versionID="cf04131f4c21d88a68e14444c9c10148">
  <xsd:schema xmlns:xsd="http://www.w3.org/2001/XMLSchema" xmlns:p="http://schemas.microsoft.com/office/2006/metadata/properties" xmlns:ns1="http://schemas.microsoft.com/sharepoint/v3" xmlns:ns2="3f9812e8-f9bc-41f9-81fe-376cdc75b746" xmlns:ns3="5aa14257-579e-4a1f-bbbb-3c8dd7393476" xmlns:ns4="1fc47be7-e242-49d7-8745-326dae84948d" xmlns:ns5="c227d4fd-6fee-4d66-951e-1303329e6b9d" targetNamespace="http://schemas.microsoft.com/office/2006/metadata/properties" ma:root="true" ma:fieldsID="ed733c306cbb7ec33b289f4f67325bc8" ns1:_="" ns2:_="" ns3:_="" ns4:_="" ns5:_="">
    <xsd:import namespace="http://schemas.microsoft.com/sharepoint/v3"/>
    <xsd:import namespace="3f9812e8-f9bc-41f9-81fe-376cdc75b746"/>
    <xsd:import namespace="5aa14257-579e-4a1f-bbbb-3c8dd7393476"/>
    <xsd:import namespace="1fc47be7-e242-49d7-8745-326dae84948d"/>
    <xsd:import namespace="c227d4fd-6fee-4d66-951e-1303329e6b9d"/>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Sprogvalg" minOccurs="0"/>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4: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5:WebInfoSubjects" minOccurs="0"/>
                <xsd:element ref="ns5:HitCount" minOccurs="0"/>
                <xsd:element ref="ns5:DisplayComments"/>
                <xsd:element ref="ns5:AllowComments"/>
                <xsd:element ref="ns5:PermalinkID" minOccurs="0"/>
                <xsd:element ref="ns5:WebInfoMultiSel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mments" ma:index="8" nillable="true" ma:displayName="Beskrivelse" ma:internalName="Comments">
      <xsd:simpleType>
        <xsd:restriction base="dms:Note"/>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2" nillable="true" ma:displayName="Dynamisk sideindhold (1)" ma:hidden="true" ma:internalName="DynamicPublishingContent0">
      <xsd:simpleType>
        <xsd:restriction base="dms:Unknown"/>
      </xsd:simpleType>
    </xsd:element>
    <xsd:element name="DynamicPublishingContent1" ma:index="43" nillable="true" ma:displayName="Dynamisk sideindhold (2)" ma:hidden="true" ma:internalName="DynamicPublishingContent1">
      <xsd:simpleType>
        <xsd:restriction base="dms:Unknown"/>
      </xsd:simpleType>
    </xsd:element>
    <xsd:element name="DynamicPublishingContent2" ma:index="44" nillable="true" ma:displayName="Dynamisk sideindhold (3)" ma:hidden="true" ma:internalName="DynamicPublishingContent2">
      <xsd:simpleType>
        <xsd:restriction base="dms:Unknown"/>
      </xsd:simpleType>
    </xsd:element>
    <xsd:element name="DynamicPublishingContent3" ma:index="45" nillable="true" ma:displayName="Dynamisk sideindhold (4)" ma:hidden="true" ma:internalName="DynamicPublishingContent3">
      <xsd:simpleType>
        <xsd:restriction base="dms:Unknown"/>
      </xsd:simpleType>
    </xsd:element>
    <xsd:element name="DynamicPublishingContent4" ma:index="46" nillable="true" ma:displayName="Dynamisk sideindhold (5)" ma:hidden="true" ma:internalName="DynamicPublishingContent4">
      <xsd:simpleType>
        <xsd:restriction base="dms:Unknown"/>
      </xsd:simpleType>
    </xsd:element>
    <xsd:element name="DynamicPublishingContent5" ma:index="47" nillable="true" ma:displayName="Dynamisk sideindhold (6)" ma:hidden="true" ma:internalName="DynamicPublishingContent5">
      <xsd:simpleType>
        <xsd:restriction base="dms:Unknown"/>
      </xsd:simpleType>
    </xsd:element>
  </xsd:schema>
  <xsd:schema xmlns:xsd="http://www.w3.org/2001/XMLSchema" xmlns:dms="http://schemas.microsoft.com/office/2006/documentManagement/types" targetNamespace="3f9812e8-f9bc-41f9-81fe-376cdc75b746" elementFormDefault="qualified">
    <xsd:import namespace="http://schemas.microsoft.com/office/2006/documentManagement/type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showField="Title" ma:web="303eeafb-7dff-46db-9396-e9c651f530ea">
      <xsd:simpleType>
        <xsd:restriction base="dms:Lookup"/>
      </xsd:simpleType>
    </xsd:element>
    <xsd:element name="Afsender" ma:index="37" nillable="true" ma:displayName="Afsender" ma:default="2;#Landscentret" ma:list="b497b606-9a6f-4593-a3de-acb9bcbea154" ma:internalName="Afsender" ma:showField="LinkTitleNoMenu" ma:web="303eeafb-7dff-46db-9396-e9c651f530ea">
      <xsd:simpleType>
        <xsd:restriction base="dms:Lookup"/>
      </xsd:simpleType>
    </xsd:element>
    <xsd:element name="Ingen_x0020_besked_x0020_ved_x0020_arkivering" ma:index="39"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40" nillable="true" ma:displayName="Skjul i artikellister" ma:default="0" ma:description="Klik her for at skjule siden i artikellister" ma:internalName="HideInRollups">
      <xsd:simpleType>
        <xsd:restriction base="dms:Boolean"/>
      </xsd:simpleType>
    </xsd:element>
    <xsd:element name="IsHiddenFromRollup" ma:index="41" nillable="true" ma:displayName="Skjult i artikellister (system)" ma:decimals="0" ma:default="0" ma:description="Understøtter infrastrukturen" ma:internalName="IsHiddenFromRollup">
      <xsd:simpleType>
        <xsd:restriction base="dms:Number"/>
      </xsd:simpleType>
    </xsd:element>
    <xsd:element name="EnclosureFor" ma:index="49"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50" nillable="true" ma:displayName="Gammel URL" ma:description="Tidligere placering på landbrugsinfo" ma:internalName="GammelURL">
      <xsd:simpleType>
        <xsd:restriction base="dms:Text">
          <xsd:maxLength value="255"/>
        </xsd:restriction>
      </xsd:simpleType>
    </xsd:element>
    <xsd:element name="NetSkabelonValue" ma:index="51" nillable="true" ma:displayName="NetSkabelon værdier" ma:internalName="NetSkabelonValue">
      <xsd:simpleType>
        <xsd:restriction base="dms:Text">
          <xsd:maxLength value="255"/>
        </xsd:restriction>
      </xsd:simpleType>
    </xsd:element>
    <xsd:element name="Projekter" ma:index="55" nillable="true" ma:displayName="Projekter" ma:list="ecf07d35-95fb-4bda-ad72-e46544058ec2" ma:internalName="Projekter" ma:showField="LinkTitleNoMenu" ma:web="303eeafb-7dff-46db-9396-e9c651f530ea">
      <xsd:simpleType>
        <xsd:restriction base="dms:Unknown"/>
      </xsd:simpleType>
    </xsd:element>
  </xsd:schema>
  <xsd:schema xmlns:xsd="http://www.w3.org/2001/XMLSchema" xmlns:dms="http://schemas.microsoft.com/office/2006/documentManagement/types" targetNamespace="5aa14257-579e-4a1f-bbbb-3c8dd7393476" elementFormDefault="qualified">
    <xsd:import namespace="http://schemas.microsoft.com/office/2006/documentManagement/types"/>
    <xsd:element name="Forfattere" ma:index="28" nillable="true" ma:displayName="Forfattere" ma:list="UserInfo"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rogvalg" ma:index="30" nillable="true" ma:displayName="Sprogvalg" ma:default="2;#Dansk" ma:list="{358abd4b-6f7b-4eaf-9a01-7f8bac3f95ef}" ma:internalName="Sprogvalg" ma:showField="Title" ma:web="303eeafb-7dff-46db-9396-e9c651f530ea">
      <xsd:simpleType>
        <xsd:restriction base="dms:Lookup"/>
      </xsd:simpleType>
    </xsd:element>
    <xsd:element name="Listekode" ma:index="31" nillable="true" ma:displayName="Listekode" ma:internalName="Listekode">
      <xsd:simpleType>
        <xsd:restriction base="dms:Text">
          <xsd:maxLength value="255"/>
        </xsd:restriction>
      </xsd:simpleType>
    </xsd:element>
    <xsd:element name="Nummer" ma:index="32" nillable="true" ma:displayName="Nummer" ma:internalName="Nummer">
      <xsd:simpleType>
        <xsd:restriction base="dms:Text">
          <xsd:maxLength value="255"/>
        </xsd:restriction>
      </xsd:simpleType>
    </xsd:element>
    <xsd:element name="Noegleord" ma:index="33" nillable="true" ma:displayName="Nøgleord" ma:internalName="Noegleord">
      <xsd:simpleType>
        <xsd:restriction base="dms:Text">
          <xsd:maxLength value="255"/>
        </xsd:restriction>
      </xsd:simpleType>
    </xsd:element>
    <xsd:element name="Informationsserie" ma:index="34" nillable="true" ma:displayName="Historisk informationsserie" ma:internalName="Informationsserie">
      <xsd:simpleType>
        <xsd:restriction base="dms:Text">
          <xsd:maxLength value="255"/>
        </xsd:restriction>
      </xsd:simpleType>
    </xsd:element>
    <xsd:element name="Bekraeftelsesdato" ma:index="35" nillable="true" ma:displayName="Bekræftelsesdato" ma:default="[TODAY]" ma:format="DateTime" ma:internalName="Bekraeftelsesdato">
      <xsd:simpleType>
        <xsd:restriction base="dms:DateTime"/>
      </xsd:simpleType>
    </xsd:element>
    <xsd:element name="Revisionsdato" ma:index="36" nillable="true" ma:displayName="Revisionsdato" ma:default="[TODAY]" ma:format="DateTime" ma:internalName="Revisionsdato">
      <xsd:simpleType>
        <xsd:restriction base="dms:DateTime"/>
      </xsd:simpleType>
    </xsd:element>
    <xsd:element name="Sorteringsorden" ma:index="48" nillable="true" ma:displayName="Sorteringsorden" ma:decimals="0" ma:internalName="Sorteringsorden">
      <xsd:simpleType>
        <xsd:restriction base="dms:Number"/>
      </xsd:simpleType>
    </xsd:element>
  </xsd:schema>
  <xsd:schema xmlns:xsd="http://www.w3.org/2001/XMLSchema" xmlns:dms="http://schemas.microsoft.com/office/2006/documentManagement/types" targetNamespace="1fc47be7-e242-49d7-8745-326dae84948d" elementFormDefault="qualified">
    <xsd:import namespace="http://schemas.microsoft.com/office/2006/documentManagement/types"/>
    <xsd:element name="Arkiveringsdato" ma:index="38" ma:displayName="Arkiveringsdato" ma:format="DateOnly" ma:internalName="Arkiveringsdato">
      <xsd:simpleType>
        <xsd:restriction base="dms:DateTime"/>
      </xsd:simpleType>
    </xsd:element>
  </xsd:schema>
  <xsd:schema xmlns:xsd="http://www.w3.org/2001/XMLSchema" xmlns:dms="http://schemas.microsoft.com/office/2006/documentManagement/types" targetNamespace="c227d4fd-6fee-4d66-951e-1303329e6b9d" elementFormDefault="qualified">
    <xsd:import namespace="http://schemas.microsoft.com/office/2006/documentManagement/types"/>
    <xsd:element name="WebInfoSubjects" ma:index="56"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7" nillable="true" ma:displayName="HitCount (system)" ma:decimals="0" ma:default="0" ma:description="Antal gange et dokument er set af en bruger" ma:internalName="HitCount" ma:readOnly="false">
      <xsd:simpleType>
        <xsd:restriction base="dms:Number"/>
      </xsd:simpleType>
    </xsd:element>
    <xsd:element name="DisplayComments" ma:index="60" ma:displayName="Vis kommentarer" ma:default="1" ma:internalName="DisplayComments">
      <xsd:simpleType>
        <xsd:restriction base="dms:Boolean"/>
      </xsd:simpleType>
    </xsd:element>
    <xsd:element name="AllowComments" ma:index="61" ma:displayName="Tillad nye kommentarer" ma:default="1" ma:internalName="AllowComments">
      <xsd:simpleType>
        <xsd:restriction base="dms:Boolean"/>
      </xsd:simpleType>
    </xsd:element>
    <xsd:element name="PermalinkID" ma:index="62"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63" nillable="true" ma:displayName="Tilvalg" ma:description="Mulighed for et antal tilvalg gemt i et samlet felt." ma:internalName="WebInfoMultiSelect">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FE0D10C7789FBF40A43C8B4272B76E70"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126b8c2a4059dbd303f43980fd421a0f">
  <xsd:schema xmlns:xsd="http://www.w3.org/2001/XMLSchema" xmlns:xs="http://www.w3.org/2001/XMLSchema" xmlns:p="http://schemas.microsoft.com/office/2006/metadata/properties" xmlns:ns1="http://schemas.microsoft.com/sharepoint/v3" targetNamespace="http://schemas.microsoft.com/office/2006/metadata/properties" ma:root="true" ma:fieldsID="5f3d056faa624a1caa280840e9336af1"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PublishingVariationGroupID xmlns="http://schemas.microsoft.com/sharepoint/v3" xsi:nil="true"/>
    <ArticleStartDate xmlns="http://schemas.microsoft.com/sharepoint/v3" xsi:nil="true"/>
    <ArticleByLine xmlns="http://schemas.microsoft.com/sharepoint/v3" xsi:nil="true"/>
    <PublishingImageCaption xmlns="http://schemas.microsoft.com/sharepoint/v3" xsi:nil="true"/>
    <Audience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482EC76B-15CD-4735-8A73-41607A16B2B8}"/>
</file>

<file path=customXml/itemProps2.xml><?xml version="1.0" encoding="utf-8"?>
<ds:datastoreItem xmlns:ds="http://schemas.openxmlformats.org/officeDocument/2006/customXml" ds:itemID="{7B1B9A0F-CE0D-4393-8BB1-C14E55839C62}"/>
</file>

<file path=customXml/itemProps3.xml><?xml version="1.0" encoding="utf-8"?>
<ds:datastoreItem xmlns:ds="http://schemas.openxmlformats.org/officeDocument/2006/customXml" ds:itemID="{8AB1D266-BA3A-4DFF-80A9-A7A9BDEA7792}"/>
</file>

<file path=customXml/itemProps4.xml><?xml version="1.0" encoding="utf-8"?>
<ds:datastoreItem xmlns:ds="http://schemas.openxmlformats.org/officeDocument/2006/customXml" ds:itemID="{76DF28FC-6DC2-47D4-A36C-6B0DDF6780BD}"/>
</file>

<file path=docProps/app.xml><?xml version="1.0" encoding="utf-8"?>
<Properties xmlns="http://schemas.openxmlformats.org/officeDocument/2006/extended-properties" xmlns:vt="http://schemas.openxmlformats.org/officeDocument/2006/docPropsVTypes">
  <Template>blank</Template>
  <TotalTime>3243</TotalTime>
  <Words>14</Words>
  <Application>Microsoft Office PowerPoint</Application>
  <PresentationFormat>A4 (210 x 297 mm)</PresentationFormat>
  <Paragraphs>12</Paragraphs>
  <Slides>6</Slides>
  <Notes>0</Notes>
  <HiddenSlides>0</HiddenSlides>
  <MMClips>0</MMClips>
  <ScaleCrop>false</ScaleCrop>
  <HeadingPairs>
    <vt:vector size="4" baseType="variant">
      <vt:variant>
        <vt:lpstr>Tema</vt:lpstr>
      </vt:variant>
      <vt:variant>
        <vt:i4>1</vt:i4>
      </vt:variant>
      <vt:variant>
        <vt:lpstr>Diastitler</vt:lpstr>
      </vt:variant>
      <vt:variant>
        <vt:i4>6</vt:i4>
      </vt:variant>
    </vt:vector>
  </HeadingPairs>
  <TitlesOfParts>
    <vt:vector size="7" baseType="lpstr">
      <vt:lpstr>blank</vt:lpstr>
      <vt:lpstr>PowerPoint-præsentation</vt:lpstr>
      <vt:lpstr>PowerPoint-præsentation</vt:lpstr>
      <vt:lpstr>PowerPoint-præsentation</vt:lpstr>
      <vt:lpstr>PowerPoint-præsentation</vt:lpstr>
      <vt:lpstr>PowerPoint-præsentation</vt:lpstr>
      <vt:lpstr>PowerPoint-præsentation</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Hedegaard Agro</dc:title>
  <dc:creator>cra</dc:creator>
  <cp:lastModifiedBy>cra</cp:lastModifiedBy>
  <cp:revision>24</cp:revision>
  <cp:lastPrinted>2011-08-04T12:05:41Z</cp:lastPrinted>
  <dcterms:created xsi:type="dcterms:W3CDTF">2011-05-13T05:59:05Z</dcterms:created>
  <dcterms:modified xsi:type="dcterms:W3CDTF">2011-08-08T08:26:49Z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0x010100C568DB52D9D0A14D9B2FDCC96666E9F2007948130EC3DB064584E219954237AF3900242457EFB8B24247815D688C526CD44D00FE0D10C7789FBF40A43C8B4272B76E70</vt:lpwstr>
  </property>
  <property fmtid="{D5CDD505-2E9C-101B-9397-08002B2CF9AE}" pid="3" name="Revisionsdato">
    <vt:lpwstr>2012-02-10T09:12:00+00:00</vt:lpwstr>
  </property>
  <property fmtid="{D5CDD505-2E9C-101B-9397-08002B2CF9AE}" pid="4" name="HideInRollups">
    <vt:lpwstr>false</vt:lpwstr>
  </property>
  <property fmtid="{D5CDD505-2E9C-101B-9397-08002B2CF9AE}" pid="5" name="Projekter">
    <vt:lpwstr>515;#Èn fælles indgang til data og information</vt:lpwstr>
  </property>
  <property fmtid="{D5CDD505-2E9C-101B-9397-08002B2CF9AE}" pid="10" name="Bekraeftelsesdato">
    <vt:lpwstr>2012-02-10T09:12:00+00:00</vt:lpwstr>
  </property>
  <property fmtid="{D5CDD505-2E9C-101B-9397-08002B2CF9AE}" pid="11" name="HitCount">
    <vt:lpwstr>0</vt:lpwstr>
  </property>
  <property fmtid="{D5CDD505-2E9C-101B-9397-08002B2CF9AE}" pid="12" name="Forfattere">
    <vt:lpwstr>fmp:jph677</vt:lpwstr>
  </property>
  <property fmtid="{D5CDD505-2E9C-101B-9397-08002B2CF9AE}" pid="14" name="IsHiddenFromRollup">
    <vt:lpwstr>0</vt:lpwstr>
  </property>
  <property fmtid="{D5CDD505-2E9C-101B-9397-08002B2CF9AE}" pid="16" name="DisplayComments">
    <vt:lpwstr>true</vt:lpwstr>
  </property>
  <property fmtid="{D5CDD505-2E9C-101B-9397-08002B2CF9AE}" pid="17" name="AllowComments">
    <vt:lpwstr>true</vt:lpwstr>
  </property>
  <property fmtid="{D5CDD505-2E9C-101B-9397-08002B2CF9AE}" pid="18" name="EnclosureFor">
    <vt:lpwstr/>
  </property>
  <property fmtid="{D5CDD505-2E9C-101B-9397-08002B2CF9AE}" pid="24" name="Sprogvalg">
    <vt:lpwstr>2</vt:lpwstr>
  </property>
  <property fmtid="{D5CDD505-2E9C-101B-9397-08002B2CF9AE}" pid="27" name="Arkiveringsdato">
    <vt:lpwstr>2013-02-08T23:00:00+00:00</vt:lpwstr>
  </property>
  <property fmtid="{D5CDD505-2E9C-101B-9397-08002B2CF9AE}" pid="29" name="Ingen besked ved arkivering">
    <vt:lpwstr>true</vt:lpwstr>
  </property>
  <property fmtid="{D5CDD505-2E9C-101B-9397-08002B2CF9AE}" pid="32" name="Rettighedsgruppe">
    <vt:lpwstr>2</vt:lpwstr>
  </property>
  <property fmtid="{D5CDD505-2E9C-101B-9397-08002B2CF9AE}" pid="33" name="Afsender">
    <vt:lpwstr>2</vt:lpwstr>
  </property>
  <property fmtid="{D5CDD505-2E9C-101B-9397-08002B2CF9AE}" pid="34" name="WebInfo_FinansieringsLink">
    <vt:lpwstr>3d286521-0ca6-4718-b34f-2297c324d08d</vt:lpwstr>
  </property>
</Properties>
</file>